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media/image37.JPG" ContentType="image/jpeg"/>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69"/>
  </p:notes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9" r:id="rId14"/>
    <p:sldId id="272" r:id="rId15"/>
    <p:sldId id="274" r:id="rId16"/>
    <p:sldId id="275" r:id="rId17"/>
    <p:sldId id="270" r:id="rId18"/>
    <p:sldId id="271" r:id="rId19"/>
    <p:sldId id="276" r:id="rId20"/>
    <p:sldId id="277" r:id="rId21"/>
    <p:sldId id="278" r:id="rId22"/>
    <p:sldId id="321" r:id="rId23"/>
    <p:sldId id="322" r:id="rId24"/>
    <p:sldId id="311" r:id="rId25"/>
    <p:sldId id="280" r:id="rId26"/>
    <p:sldId id="282" r:id="rId27"/>
    <p:sldId id="281" r:id="rId28"/>
    <p:sldId id="284" r:id="rId29"/>
    <p:sldId id="285" r:id="rId30"/>
    <p:sldId id="286" r:id="rId31"/>
    <p:sldId id="323" r:id="rId32"/>
    <p:sldId id="331" r:id="rId33"/>
    <p:sldId id="312" r:id="rId34"/>
    <p:sldId id="332" r:id="rId35"/>
    <p:sldId id="310" r:id="rId36"/>
    <p:sldId id="287" r:id="rId37"/>
    <p:sldId id="283" r:id="rId38"/>
    <p:sldId id="314" r:id="rId39"/>
    <p:sldId id="315" r:id="rId40"/>
    <p:sldId id="330" r:id="rId41"/>
    <p:sldId id="288" r:id="rId42"/>
    <p:sldId id="313" r:id="rId43"/>
    <p:sldId id="307" r:id="rId44"/>
    <p:sldId id="308" r:id="rId45"/>
    <p:sldId id="289" r:id="rId46"/>
    <p:sldId id="334" r:id="rId47"/>
    <p:sldId id="335" r:id="rId48"/>
    <p:sldId id="291" r:id="rId49"/>
    <p:sldId id="292" r:id="rId50"/>
    <p:sldId id="333" r:id="rId51"/>
    <p:sldId id="293" r:id="rId52"/>
    <p:sldId id="294" r:id="rId53"/>
    <p:sldId id="295" r:id="rId54"/>
    <p:sldId id="296" r:id="rId55"/>
    <p:sldId id="297" r:id="rId56"/>
    <p:sldId id="298" r:id="rId57"/>
    <p:sldId id="299" r:id="rId58"/>
    <p:sldId id="316" r:id="rId59"/>
    <p:sldId id="325" r:id="rId60"/>
    <p:sldId id="317" r:id="rId61"/>
    <p:sldId id="324" r:id="rId62"/>
    <p:sldId id="328" r:id="rId63"/>
    <p:sldId id="329" r:id="rId64"/>
    <p:sldId id="327" r:id="rId65"/>
    <p:sldId id="336" r:id="rId66"/>
    <p:sldId id="305" r:id="rId67"/>
    <p:sldId id="306" r:id="rId68"/>
  </p:sldIdLst>
  <p:sldSz cx="10058400" cy="7772400"/>
  <p:notesSz cx="9601200" cy="7315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5FA3DA-1587-42BB-BA82-4895A666B9F3}" v="70" dt="2021-07-29T02:31:24.556"/>
    <p1510:client id="{EE766283-2C97-4301-90B8-F039294C430F}" v="59" dt="2021-07-30T10:12:04.572"/>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1" autoAdjust="0"/>
    <p:restoredTop sz="94660"/>
  </p:normalViewPr>
  <p:slideViewPr>
    <p:cSldViewPr>
      <p:cViewPr varScale="1">
        <p:scale>
          <a:sx n="102" d="100"/>
          <a:sy n="102" d="100"/>
        </p:scale>
        <p:origin x="1560" y="10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hite White" userId="d172f747c79ee46a" providerId="Windows Live" clId="Web-{EE766283-2C97-4301-90B8-F039294C430F}"/>
    <pc:docChg chg="addSld modSld">
      <pc:chgData name="White White" userId="d172f747c79ee46a" providerId="Windows Live" clId="Web-{EE766283-2C97-4301-90B8-F039294C430F}" dt="2021-07-30T10:12:02.323" v="32" actId="20577"/>
      <pc:docMkLst>
        <pc:docMk/>
      </pc:docMkLst>
      <pc:sldChg chg="modSp">
        <pc:chgData name="White White" userId="d172f747c79ee46a" providerId="Windows Live" clId="Web-{EE766283-2C97-4301-90B8-F039294C430F}" dt="2021-07-30T10:12:02.323" v="32" actId="20577"/>
        <pc:sldMkLst>
          <pc:docMk/>
          <pc:sldMk cId="0" sldId="256"/>
        </pc:sldMkLst>
        <pc:spChg chg="mod">
          <ac:chgData name="White White" userId="d172f747c79ee46a" providerId="Windows Live" clId="Web-{EE766283-2C97-4301-90B8-F039294C430F}" dt="2021-07-30T10:12:02.323" v="32" actId="20577"/>
          <ac:spMkLst>
            <pc:docMk/>
            <pc:sldMk cId="0" sldId="256"/>
            <ac:spMk id="7" creationId="{00000000-0000-0000-0000-000000000000}"/>
          </ac:spMkLst>
        </pc:spChg>
      </pc:sldChg>
      <pc:sldChg chg="modSp">
        <pc:chgData name="White White" userId="d172f747c79ee46a" providerId="Windows Live" clId="Web-{EE766283-2C97-4301-90B8-F039294C430F}" dt="2021-07-30T03:27:18.245" v="1" actId="20577"/>
        <pc:sldMkLst>
          <pc:docMk/>
          <pc:sldMk cId="0" sldId="273"/>
        </pc:sldMkLst>
        <pc:spChg chg="mod">
          <ac:chgData name="White White" userId="d172f747c79ee46a" providerId="Windows Live" clId="Web-{EE766283-2C97-4301-90B8-F039294C430F}" dt="2021-07-30T03:27:18.245" v="1" actId="20577"/>
          <ac:spMkLst>
            <pc:docMk/>
            <pc:sldMk cId="0" sldId="273"/>
            <ac:spMk id="3" creationId="{00000000-0000-0000-0000-000000000000}"/>
          </ac:spMkLst>
        </pc:spChg>
      </pc:sldChg>
      <pc:sldChg chg="modSp">
        <pc:chgData name="White White" userId="d172f747c79ee46a" providerId="Windows Live" clId="Web-{EE766283-2C97-4301-90B8-F039294C430F}" dt="2021-07-30T03:31:02.400" v="21" actId="20577"/>
        <pc:sldMkLst>
          <pc:docMk/>
          <pc:sldMk cId="0" sldId="289"/>
        </pc:sldMkLst>
        <pc:spChg chg="mod">
          <ac:chgData name="White White" userId="d172f747c79ee46a" providerId="Windows Live" clId="Web-{EE766283-2C97-4301-90B8-F039294C430F}" dt="2021-07-30T03:30:31.963" v="16" actId="20577"/>
          <ac:spMkLst>
            <pc:docMk/>
            <pc:sldMk cId="0" sldId="289"/>
            <ac:spMk id="4" creationId="{00000000-0000-0000-0000-000000000000}"/>
          </ac:spMkLst>
        </pc:spChg>
        <pc:spChg chg="mod">
          <ac:chgData name="White White" userId="d172f747c79ee46a" providerId="Windows Live" clId="Web-{EE766283-2C97-4301-90B8-F039294C430F}" dt="2021-07-30T03:31:02.400" v="21" actId="20577"/>
          <ac:spMkLst>
            <pc:docMk/>
            <pc:sldMk cId="0" sldId="289"/>
            <ac:spMk id="6" creationId="{00000000-0000-0000-0000-000000000000}"/>
          </ac:spMkLst>
        </pc:spChg>
      </pc:sldChg>
      <pc:sldChg chg="modSp new">
        <pc:chgData name="White White" userId="d172f747c79ee46a" providerId="Windows Live" clId="Web-{EE766283-2C97-4301-90B8-F039294C430F}" dt="2021-07-30T03:35:27.540" v="30" actId="20577"/>
        <pc:sldMkLst>
          <pc:docMk/>
          <pc:sldMk cId="2593004068" sldId="313"/>
        </pc:sldMkLst>
        <pc:spChg chg="mod">
          <ac:chgData name="White White" userId="d172f747c79ee46a" providerId="Windows Live" clId="Web-{EE766283-2C97-4301-90B8-F039294C430F}" dt="2021-07-30T03:33:26.853" v="25" actId="20577"/>
          <ac:spMkLst>
            <pc:docMk/>
            <pc:sldMk cId="2593004068" sldId="313"/>
            <ac:spMk id="2" creationId="{92BAFBA7-F6D7-4DE2-B819-3083D40894A3}"/>
          </ac:spMkLst>
        </pc:spChg>
        <pc:spChg chg="mod">
          <ac:chgData name="White White" userId="d172f747c79ee46a" providerId="Windows Live" clId="Web-{EE766283-2C97-4301-90B8-F039294C430F}" dt="2021-07-30T03:35:27.540" v="30" actId="20577"/>
          <ac:spMkLst>
            <pc:docMk/>
            <pc:sldMk cId="2593004068" sldId="313"/>
            <ac:spMk id="3" creationId="{C040875F-2D37-4D21-98E4-E7FE316B5F68}"/>
          </ac:spMkLst>
        </pc:spChg>
      </pc:sldChg>
    </pc:docChg>
  </pc:docChgLst>
  <pc:docChgLst>
    <pc:chgData name="White White" userId="d172f747c79ee46a" providerId="Windows Live" clId="Web-{635FA3DA-1587-42BB-BA82-4895A666B9F3}"/>
    <pc:docChg chg="modSld">
      <pc:chgData name="White White" userId="d172f747c79ee46a" providerId="Windows Live" clId="Web-{635FA3DA-1587-42BB-BA82-4895A666B9F3}" dt="2021-07-29T02:31:24.556" v="40" actId="20577"/>
      <pc:docMkLst>
        <pc:docMk/>
      </pc:docMkLst>
      <pc:sldChg chg="modSp">
        <pc:chgData name="White White" userId="d172f747c79ee46a" providerId="Windows Live" clId="Web-{635FA3DA-1587-42BB-BA82-4895A666B9F3}" dt="2021-07-29T02:31:00.587" v="34" actId="20577"/>
        <pc:sldMkLst>
          <pc:docMk/>
          <pc:sldMk cId="0" sldId="256"/>
        </pc:sldMkLst>
        <pc:spChg chg="mod">
          <ac:chgData name="White White" userId="d172f747c79ee46a" providerId="Windows Live" clId="Web-{635FA3DA-1587-42BB-BA82-4895A666B9F3}" dt="2021-07-29T02:31:00.587" v="34" actId="20577"/>
          <ac:spMkLst>
            <pc:docMk/>
            <pc:sldMk cId="0" sldId="256"/>
            <ac:spMk id="7" creationId="{00000000-0000-0000-0000-000000000000}"/>
          </ac:spMkLst>
        </pc:spChg>
      </pc:sldChg>
      <pc:sldChg chg="modSp">
        <pc:chgData name="White White" userId="d172f747c79ee46a" providerId="Windows Live" clId="Web-{635FA3DA-1587-42BB-BA82-4895A666B9F3}" dt="2021-07-29T02:31:24.556" v="40" actId="20577"/>
        <pc:sldMkLst>
          <pc:docMk/>
          <pc:sldMk cId="0" sldId="257"/>
        </pc:sldMkLst>
        <pc:spChg chg="mod">
          <ac:chgData name="White White" userId="d172f747c79ee46a" providerId="Windows Live" clId="Web-{635FA3DA-1587-42BB-BA82-4895A666B9F3}" dt="2021-07-29T02:31:24.556" v="40" actId="20577"/>
          <ac:spMkLst>
            <pc:docMk/>
            <pc:sldMk cId="0" sldId="257"/>
            <ac:spMk id="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161126" cy="366059"/>
          </a:xfrm>
          <a:prstGeom prst="rect">
            <a:avLst/>
          </a:prstGeom>
        </p:spPr>
        <p:txBody>
          <a:bodyPr vert="horz" lIns="86749" tIns="43375" rIns="86749" bIns="43375" rtlCol="0"/>
          <a:lstStyle>
            <a:lvl1pPr algn="l">
              <a:defRPr sz="1100"/>
            </a:lvl1pPr>
          </a:lstStyle>
          <a:p>
            <a:endParaRPr lang="en-US"/>
          </a:p>
        </p:txBody>
      </p:sp>
      <p:sp>
        <p:nvSpPr>
          <p:cNvPr id="3" name="Date Placeholder 2"/>
          <p:cNvSpPr>
            <a:spLocks noGrp="1"/>
          </p:cNvSpPr>
          <p:nvPr>
            <p:ph type="dt" idx="1"/>
          </p:nvPr>
        </p:nvSpPr>
        <p:spPr>
          <a:xfrm>
            <a:off x="5438560" y="0"/>
            <a:ext cx="4161126" cy="366059"/>
          </a:xfrm>
          <a:prstGeom prst="rect">
            <a:avLst/>
          </a:prstGeom>
        </p:spPr>
        <p:txBody>
          <a:bodyPr vert="horz" lIns="86749" tIns="43375" rIns="86749" bIns="43375" rtlCol="0"/>
          <a:lstStyle>
            <a:lvl1pPr algn="r">
              <a:defRPr sz="1100"/>
            </a:lvl1pPr>
          </a:lstStyle>
          <a:p>
            <a:fld id="{D93D2754-65CF-4693-9CA7-AFCDD2EE2826}" type="datetimeFigureOut">
              <a:rPr lang="en-US" smtClean="0"/>
              <a:t>4/1/2023</a:t>
            </a:fld>
            <a:endParaRPr lang="en-US"/>
          </a:p>
        </p:txBody>
      </p:sp>
      <p:sp>
        <p:nvSpPr>
          <p:cNvPr id="4" name="Slide Image Placeholder 3"/>
          <p:cNvSpPr>
            <a:spLocks noGrp="1" noRot="1" noChangeAspect="1"/>
          </p:cNvSpPr>
          <p:nvPr>
            <p:ph type="sldImg" idx="2"/>
          </p:nvPr>
        </p:nvSpPr>
        <p:spPr>
          <a:xfrm>
            <a:off x="3203575" y="914400"/>
            <a:ext cx="3194050" cy="2468563"/>
          </a:xfrm>
          <a:prstGeom prst="rect">
            <a:avLst/>
          </a:prstGeom>
          <a:noFill/>
          <a:ln w="12700">
            <a:solidFill>
              <a:prstClr val="black"/>
            </a:solidFill>
          </a:ln>
        </p:spPr>
        <p:txBody>
          <a:bodyPr vert="horz" lIns="86749" tIns="43375" rIns="86749" bIns="43375" rtlCol="0" anchor="ctr"/>
          <a:lstStyle/>
          <a:p>
            <a:endParaRPr lang="en-US"/>
          </a:p>
        </p:txBody>
      </p:sp>
      <p:sp>
        <p:nvSpPr>
          <p:cNvPr id="5" name="Notes Placeholder 4"/>
          <p:cNvSpPr>
            <a:spLocks noGrp="1"/>
          </p:cNvSpPr>
          <p:nvPr>
            <p:ph type="body" sz="quarter" idx="3"/>
          </p:nvPr>
        </p:nvSpPr>
        <p:spPr>
          <a:xfrm>
            <a:off x="960726" y="3520141"/>
            <a:ext cx="7679748" cy="2880659"/>
          </a:xfrm>
          <a:prstGeom prst="rect">
            <a:avLst/>
          </a:prstGeom>
        </p:spPr>
        <p:txBody>
          <a:bodyPr vert="horz" lIns="86749" tIns="43375" rIns="86749" bIns="4337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949142"/>
            <a:ext cx="4161126" cy="366058"/>
          </a:xfrm>
          <a:prstGeom prst="rect">
            <a:avLst/>
          </a:prstGeom>
        </p:spPr>
        <p:txBody>
          <a:bodyPr vert="horz" lIns="86749" tIns="43375" rIns="86749" bIns="43375" rtlCol="0" anchor="b"/>
          <a:lstStyle>
            <a:lvl1pPr algn="l">
              <a:defRPr sz="1100"/>
            </a:lvl1pPr>
          </a:lstStyle>
          <a:p>
            <a:endParaRPr lang="en-US"/>
          </a:p>
        </p:txBody>
      </p:sp>
      <p:sp>
        <p:nvSpPr>
          <p:cNvPr id="7" name="Slide Number Placeholder 6"/>
          <p:cNvSpPr>
            <a:spLocks noGrp="1"/>
          </p:cNvSpPr>
          <p:nvPr>
            <p:ph type="sldNum" sz="quarter" idx="5"/>
          </p:nvPr>
        </p:nvSpPr>
        <p:spPr>
          <a:xfrm>
            <a:off x="5438560" y="6949142"/>
            <a:ext cx="4161126" cy="366058"/>
          </a:xfrm>
          <a:prstGeom prst="rect">
            <a:avLst/>
          </a:prstGeom>
        </p:spPr>
        <p:txBody>
          <a:bodyPr vert="horz" lIns="86749" tIns="43375" rIns="86749" bIns="43375" rtlCol="0" anchor="b"/>
          <a:lstStyle>
            <a:lvl1pPr algn="r">
              <a:defRPr sz="1100"/>
            </a:lvl1pPr>
          </a:lstStyle>
          <a:p>
            <a:fld id="{21C6790D-BF74-4C1C-A211-5F4B8406181C}" type="slidenum">
              <a:rPr lang="en-US" smtClean="0"/>
              <a:t>‹#›</a:t>
            </a:fld>
            <a:endParaRPr lang="en-US"/>
          </a:p>
        </p:txBody>
      </p:sp>
    </p:spTree>
    <p:extLst>
      <p:ext uri="{BB962C8B-B14F-4D97-AF65-F5344CB8AC3E}">
        <p14:creationId xmlns:p14="http://schemas.microsoft.com/office/powerpoint/2010/main" val="3822794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2C23E42A-66AA-42D9-AB4D-680DCD01BBFF}" type="slidenum">
              <a:rPr lang="en-GB" altLang="en-US"/>
              <a:pPr/>
              <a:t>60</a:t>
            </a:fld>
            <a:endParaRPr lang="en-GB" altLang="en-US"/>
          </a:p>
        </p:txBody>
      </p:sp>
      <p:sp>
        <p:nvSpPr>
          <p:cNvPr id="37889" name="Rectangle 1"/>
          <p:cNvSpPr txBox="1">
            <a:spLocks noGrp="1" noRot="1" noChangeAspect="1" noChangeArrowheads="1"/>
          </p:cNvSpPr>
          <p:nvPr>
            <p:ph type="sldImg"/>
          </p:nvPr>
        </p:nvSpPr>
        <p:spPr bwMode="auto">
          <a:xfrm>
            <a:off x="1185863" y="812800"/>
            <a:ext cx="5184775" cy="40068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0" name="Rectangle 2"/>
          <p:cNvSpPr txBox="1">
            <a:spLocks noGrp="1" noChangeArrowheads="1"/>
          </p:cNvSpPr>
          <p:nvPr>
            <p:ph type="body" idx="1"/>
          </p:nvPr>
        </p:nvSpPr>
        <p:spPr bwMode="auto">
          <a:xfrm>
            <a:off x="755650" y="5078413"/>
            <a:ext cx="6046788" cy="4810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734316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54380" y="2409444"/>
            <a:ext cx="8549640" cy="163220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508760" y="4352544"/>
            <a:ext cx="7040880" cy="19431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750" b="0" i="0">
                <a:solidFill>
                  <a:srgbClr val="898989"/>
                </a:solidFill>
                <a:latin typeface="Trebuchet MS"/>
                <a:cs typeface="Trebuchet MS"/>
              </a:defRPr>
            </a:lvl1pPr>
          </a:lstStyle>
          <a:p>
            <a:pPr marL="12700">
              <a:lnSpc>
                <a:spcPct val="100000"/>
              </a:lnSpc>
              <a:spcBef>
                <a:spcPts val="45"/>
              </a:spcBef>
            </a:pPr>
            <a:r>
              <a:rPr lang="en-US" spc="-10"/>
              <a:t>UV 2020</a:t>
            </a:r>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r>
              <a:rPr lang="en-US"/>
              <a:t>10/27/2020</a:t>
            </a: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72762" y="228600"/>
            <a:ext cx="8671238" cy="685800"/>
          </a:xfrm>
        </p:spPr>
        <p:txBody>
          <a:bodyPr lIns="0" tIns="0" rIns="0" bIns="0"/>
          <a:lstStyle>
            <a:lvl1pPr>
              <a:defRPr sz="2950" b="1" i="0">
                <a:solidFill>
                  <a:srgbClr val="90C225"/>
                </a:solidFill>
                <a:latin typeface="Trebuchet MS"/>
                <a:cs typeface="Trebuchet MS"/>
              </a:defRPr>
            </a:lvl1pPr>
          </a:lstStyle>
          <a:p>
            <a:endParaRPr/>
          </a:p>
        </p:txBody>
      </p:sp>
      <p:sp>
        <p:nvSpPr>
          <p:cNvPr id="3" name="Holder 3"/>
          <p:cNvSpPr>
            <a:spLocks noGrp="1"/>
          </p:cNvSpPr>
          <p:nvPr>
            <p:ph type="body" idx="1"/>
          </p:nvPr>
        </p:nvSpPr>
        <p:spPr>
          <a:xfrm>
            <a:off x="440435" y="1524000"/>
            <a:ext cx="8344534" cy="4495799"/>
          </a:xfrm>
        </p:spPr>
        <p:txBody>
          <a:bodyPr lIns="0" tIns="0" rIns="0" bIns="0"/>
          <a:lstStyle>
            <a:lvl1pPr>
              <a:defRPr sz="1950" b="0" i="0">
                <a:solidFill>
                  <a:srgbClr val="3F3F3F"/>
                </a:solidFill>
                <a:latin typeface="Trebuchet MS"/>
                <a:cs typeface="Trebuchet MS"/>
              </a:defRPr>
            </a:lvl1pPr>
          </a:lstStyle>
          <a:p>
            <a:endParaRPr dirty="0"/>
          </a:p>
        </p:txBody>
      </p:sp>
      <p:sp>
        <p:nvSpPr>
          <p:cNvPr id="4" name="Holder 4"/>
          <p:cNvSpPr>
            <a:spLocks noGrp="1"/>
          </p:cNvSpPr>
          <p:nvPr>
            <p:ph type="ftr" sz="quarter" idx="5"/>
          </p:nvPr>
        </p:nvSpPr>
        <p:spPr>
          <a:xfrm>
            <a:off x="622807" y="6127164"/>
            <a:ext cx="681355" cy="115416"/>
          </a:xfrm>
        </p:spPr>
        <p:txBody>
          <a:bodyPr lIns="0" tIns="0" rIns="0" bIns="0"/>
          <a:lstStyle>
            <a:lvl1pPr>
              <a:defRPr sz="750" b="0" i="0">
                <a:solidFill>
                  <a:srgbClr val="898989"/>
                </a:solidFill>
                <a:latin typeface="Trebuchet MS"/>
                <a:cs typeface="Trebuchet MS"/>
              </a:defRPr>
            </a:lvl1pPr>
          </a:lstStyle>
          <a:p>
            <a:pPr marL="12700">
              <a:spcBef>
                <a:spcPts val="45"/>
              </a:spcBef>
            </a:pPr>
            <a:r>
              <a:rPr lang="en-US" spc="-10" dirty="0"/>
              <a:t>UV </a:t>
            </a:r>
            <a:r>
              <a:rPr lang="en-US" dirty="0"/>
              <a:t>2020</a:t>
            </a:r>
          </a:p>
        </p:txBody>
      </p:sp>
      <p:sp>
        <p:nvSpPr>
          <p:cNvPr id="5" name="Holder 5"/>
          <p:cNvSpPr>
            <a:spLocks noGrp="1"/>
          </p:cNvSpPr>
          <p:nvPr>
            <p:ph type="dt" sz="half" idx="6"/>
          </p:nvPr>
        </p:nvSpPr>
        <p:spPr>
          <a:xfrm>
            <a:off x="502920" y="7228332"/>
            <a:ext cx="2313432" cy="276999"/>
          </a:xfrm>
        </p:spPr>
        <p:txBody>
          <a:bodyPr lIns="0" tIns="0" rIns="0" bIns="0"/>
          <a:lstStyle>
            <a:lvl1pPr algn="l">
              <a:defRPr>
                <a:solidFill>
                  <a:schemeClr val="tx1">
                    <a:tint val="75000"/>
                  </a:schemeClr>
                </a:solidFill>
              </a:defRPr>
            </a:lvl1pPr>
          </a:lstStyle>
          <a:p>
            <a:r>
              <a:rPr lang="en-US"/>
              <a:t>10/27/2020</a:t>
            </a:r>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950" b="1" i="0">
                <a:solidFill>
                  <a:srgbClr val="90C225"/>
                </a:solidFill>
                <a:latin typeface="Trebuchet MS"/>
                <a:cs typeface="Trebuchet MS"/>
              </a:defRPr>
            </a:lvl1pPr>
          </a:lstStyle>
          <a:p>
            <a:endParaRPr/>
          </a:p>
        </p:txBody>
      </p:sp>
      <p:sp>
        <p:nvSpPr>
          <p:cNvPr id="3" name="Holder 3"/>
          <p:cNvSpPr>
            <a:spLocks noGrp="1"/>
          </p:cNvSpPr>
          <p:nvPr>
            <p:ph sz="half" idx="2"/>
          </p:nvPr>
        </p:nvSpPr>
        <p:spPr>
          <a:xfrm>
            <a:off x="502920" y="1787652"/>
            <a:ext cx="4375404" cy="512978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180076" y="1787652"/>
            <a:ext cx="4375404" cy="512978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750" b="0" i="0">
                <a:solidFill>
                  <a:srgbClr val="898989"/>
                </a:solidFill>
                <a:latin typeface="Trebuchet MS"/>
                <a:cs typeface="Trebuchet MS"/>
              </a:defRPr>
            </a:lvl1pPr>
          </a:lstStyle>
          <a:p>
            <a:pPr marL="12700">
              <a:lnSpc>
                <a:spcPct val="100000"/>
              </a:lnSpc>
              <a:spcBef>
                <a:spcPts val="45"/>
              </a:spcBef>
            </a:pPr>
            <a:r>
              <a:rPr lang="en-US" spc="-10"/>
              <a:t>UV 2020</a:t>
            </a:r>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r>
              <a:rPr lang="en-US"/>
              <a:t>10/27/2020</a:t>
            </a: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950" b="1" i="0">
                <a:solidFill>
                  <a:srgbClr val="90C225"/>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defRPr sz="750" b="0" i="0">
                <a:solidFill>
                  <a:srgbClr val="898989"/>
                </a:solidFill>
                <a:latin typeface="Trebuchet MS"/>
                <a:cs typeface="Trebuchet MS"/>
              </a:defRPr>
            </a:lvl1pPr>
          </a:lstStyle>
          <a:p>
            <a:pPr marL="12700">
              <a:lnSpc>
                <a:spcPct val="100000"/>
              </a:lnSpc>
              <a:spcBef>
                <a:spcPts val="45"/>
              </a:spcBef>
            </a:pPr>
            <a:r>
              <a:rPr lang="en-US" spc="-10"/>
              <a:t>UV 2020</a:t>
            </a:r>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r>
              <a:rPr lang="en-US"/>
              <a:t>10/27/2020</a:t>
            </a: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7728204" y="1057655"/>
            <a:ext cx="1013460" cy="5659120"/>
          </a:xfrm>
          <a:custGeom>
            <a:avLst/>
            <a:gdLst/>
            <a:ahLst/>
            <a:cxnLst/>
            <a:rect l="l" t="t" r="r" b="b"/>
            <a:pathLst>
              <a:path w="1013459" h="5659120">
                <a:moveTo>
                  <a:pt x="1013459" y="5658611"/>
                </a:moveTo>
                <a:lnTo>
                  <a:pt x="7619" y="0"/>
                </a:lnTo>
                <a:lnTo>
                  <a:pt x="0" y="0"/>
                </a:lnTo>
                <a:lnTo>
                  <a:pt x="0" y="1524"/>
                </a:lnTo>
                <a:lnTo>
                  <a:pt x="1005839" y="5658611"/>
                </a:lnTo>
                <a:lnTo>
                  <a:pt x="1013459" y="5658611"/>
                </a:lnTo>
                <a:close/>
              </a:path>
            </a:pathLst>
          </a:custGeom>
          <a:solidFill>
            <a:srgbClr val="BEBEBE"/>
          </a:solidFill>
        </p:spPr>
        <p:txBody>
          <a:bodyPr wrap="square" lIns="0" tIns="0" rIns="0" bIns="0" rtlCol="0"/>
          <a:lstStyle/>
          <a:p>
            <a:endParaRPr/>
          </a:p>
        </p:txBody>
      </p:sp>
      <p:sp>
        <p:nvSpPr>
          <p:cNvPr id="17" name="bg object 17"/>
          <p:cNvSpPr/>
          <p:nvPr/>
        </p:nvSpPr>
        <p:spPr>
          <a:xfrm>
            <a:off x="6121908" y="4090416"/>
            <a:ext cx="3937000" cy="2626360"/>
          </a:xfrm>
          <a:custGeom>
            <a:avLst/>
            <a:gdLst/>
            <a:ahLst/>
            <a:cxnLst/>
            <a:rect l="l" t="t" r="r" b="b"/>
            <a:pathLst>
              <a:path w="3937000" h="2626359">
                <a:moveTo>
                  <a:pt x="3936491" y="9144"/>
                </a:moveTo>
                <a:lnTo>
                  <a:pt x="3936491" y="1523"/>
                </a:lnTo>
                <a:lnTo>
                  <a:pt x="3934968" y="0"/>
                </a:lnTo>
                <a:lnTo>
                  <a:pt x="3931920" y="1524"/>
                </a:lnTo>
                <a:lnTo>
                  <a:pt x="3048" y="2622804"/>
                </a:lnTo>
                <a:lnTo>
                  <a:pt x="0" y="2624328"/>
                </a:lnTo>
                <a:lnTo>
                  <a:pt x="0" y="2625851"/>
                </a:lnTo>
                <a:lnTo>
                  <a:pt x="10669" y="2625851"/>
                </a:lnTo>
                <a:lnTo>
                  <a:pt x="3936491" y="9144"/>
                </a:lnTo>
                <a:close/>
              </a:path>
            </a:pathLst>
          </a:custGeom>
          <a:solidFill>
            <a:srgbClr val="D9D9D9"/>
          </a:solidFill>
        </p:spPr>
        <p:txBody>
          <a:bodyPr wrap="square" lIns="0" tIns="0" rIns="0" bIns="0" rtlCol="0"/>
          <a:lstStyle/>
          <a:p>
            <a:endParaRPr/>
          </a:p>
        </p:txBody>
      </p:sp>
      <p:sp>
        <p:nvSpPr>
          <p:cNvPr id="18" name="bg object 18"/>
          <p:cNvSpPr/>
          <p:nvPr/>
        </p:nvSpPr>
        <p:spPr>
          <a:xfrm>
            <a:off x="7363967" y="1057656"/>
            <a:ext cx="2694431" cy="5658611"/>
          </a:xfrm>
          <a:prstGeom prst="rect">
            <a:avLst/>
          </a:prstGeom>
          <a:blipFill>
            <a:blip r:embed="rId2" cstate="print"/>
            <a:stretch>
              <a:fillRect/>
            </a:stretch>
          </a:blipFill>
        </p:spPr>
        <p:txBody>
          <a:bodyPr wrap="square" lIns="0" tIns="0" rIns="0" bIns="0" rtlCol="0"/>
          <a:lstStyle/>
          <a:p>
            <a:endParaRPr/>
          </a:p>
        </p:txBody>
      </p:sp>
      <p:sp>
        <p:nvSpPr>
          <p:cNvPr id="19" name="bg object 19"/>
          <p:cNvSpPr/>
          <p:nvPr/>
        </p:nvSpPr>
        <p:spPr>
          <a:xfrm>
            <a:off x="4119" y="4370008"/>
            <a:ext cx="370784" cy="2346259"/>
          </a:xfrm>
          <a:prstGeom prst="rect">
            <a:avLst/>
          </a:prstGeom>
          <a:blipFill>
            <a:blip r:embed="rId3" cstate="print"/>
            <a:stretch>
              <a:fillRect/>
            </a:stretch>
          </a:blipFill>
        </p:spPr>
        <p:txBody>
          <a:bodyPr wrap="square" lIns="0" tIns="0" rIns="0" bIns="0" rtlCol="0"/>
          <a:lstStyle/>
          <a:p>
            <a:endParaRPr/>
          </a:p>
        </p:txBody>
      </p:sp>
      <p:sp>
        <p:nvSpPr>
          <p:cNvPr id="20" name="bg object 20"/>
          <p:cNvSpPr/>
          <p:nvPr/>
        </p:nvSpPr>
        <p:spPr>
          <a:xfrm>
            <a:off x="275844" y="1732788"/>
            <a:ext cx="7572756" cy="3954779"/>
          </a:xfrm>
          <a:prstGeom prst="rect">
            <a:avLst/>
          </a:prstGeom>
          <a:blipFill>
            <a:blip r:embed="rId4" cstate="print"/>
            <a:stretch>
              <a:fillRect/>
            </a:stretch>
          </a:blip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defRPr sz="750" b="0" i="0">
                <a:solidFill>
                  <a:srgbClr val="898989"/>
                </a:solidFill>
                <a:latin typeface="Trebuchet MS"/>
                <a:cs typeface="Trebuchet MS"/>
              </a:defRPr>
            </a:lvl1pPr>
          </a:lstStyle>
          <a:p>
            <a:pPr marL="12700">
              <a:lnSpc>
                <a:spcPct val="100000"/>
              </a:lnSpc>
              <a:spcBef>
                <a:spcPts val="45"/>
              </a:spcBef>
            </a:pPr>
            <a:r>
              <a:rPr lang="en-US" spc="-10"/>
              <a:t>UV 2020</a:t>
            </a:r>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r>
              <a:rPr lang="en-US"/>
              <a:t>10/27/2020</a:t>
            </a: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7728204" y="1057655"/>
            <a:ext cx="1013460" cy="5659120"/>
          </a:xfrm>
          <a:custGeom>
            <a:avLst/>
            <a:gdLst/>
            <a:ahLst/>
            <a:cxnLst/>
            <a:rect l="l" t="t" r="r" b="b"/>
            <a:pathLst>
              <a:path w="1013459" h="5659120">
                <a:moveTo>
                  <a:pt x="1013459" y="5658611"/>
                </a:moveTo>
                <a:lnTo>
                  <a:pt x="7619" y="0"/>
                </a:lnTo>
                <a:lnTo>
                  <a:pt x="0" y="0"/>
                </a:lnTo>
                <a:lnTo>
                  <a:pt x="0" y="1524"/>
                </a:lnTo>
                <a:lnTo>
                  <a:pt x="1005839" y="5658611"/>
                </a:lnTo>
                <a:lnTo>
                  <a:pt x="1013459" y="5658611"/>
                </a:lnTo>
                <a:close/>
              </a:path>
            </a:pathLst>
          </a:custGeom>
          <a:solidFill>
            <a:srgbClr val="BEBEBE"/>
          </a:solidFill>
        </p:spPr>
        <p:txBody>
          <a:bodyPr wrap="square" lIns="0" tIns="0" rIns="0" bIns="0" rtlCol="0"/>
          <a:lstStyle/>
          <a:p>
            <a:endParaRPr/>
          </a:p>
        </p:txBody>
      </p:sp>
      <p:sp>
        <p:nvSpPr>
          <p:cNvPr id="17" name="bg object 17"/>
          <p:cNvSpPr/>
          <p:nvPr/>
        </p:nvSpPr>
        <p:spPr>
          <a:xfrm>
            <a:off x="6121908" y="4090416"/>
            <a:ext cx="3937000" cy="2626360"/>
          </a:xfrm>
          <a:custGeom>
            <a:avLst/>
            <a:gdLst/>
            <a:ahLst/>
            <a:cxnLst/>
            <a:rect l="l" t="t" r="r" b="b"/>
            <a:pathLst>
              <a:path w="3937000" h="2626359">
                <a:moveTo>
                  <a:pt x="3936491" y="9144"/>
                </a:moveTo>
                <a:lnTo>
                  <a:pt x="3936491" y="1523"/>
                </a:lnTo>
                <a:lnTo>
                  <a:pt x="3934968" y="0"/>
                </a:lnTo>
                <a:lnTo>
                  <a:pt x="3931920" y="1524"/>
                </a:lnTo>
                <a:lnTo>
                  <a:pt x="3048" y="2622804"/>
                </a:lnTo>
                <a:lnTo>
                  <a:pt x="0" y="2624328"/>
                </a:lnTo>
                <a:lnTo>
                  <a:pt x="0" y="2625851"/>
                </a:lnTo>
                <a:lnTo>
                  <a:pt x="10669" y="2625851"/>
                </a:lnTo>
                <a:lnTo>
                  <a:pt x="3936491" y="9144"/>
                </a:lnTo>
                <a:close/>
              </a:path>
            </a:pathLst>
          </a:custGeom>
          <a:solidFill>
            <a:srgbClr val="D9D9D9"/>
          </a:solidFill>
        </p:spPr>
        <p:txBody>
          <a:bodyPr wrap="square" lIns="0" tIns="0" rIns="0" bIns="0" rtlCol="0"/>
          <a:lstStyle/>
          <a:p>
            <a:endParaRPr/>
          </a:p>
        </p:txBody>
      </p:sp>
      <p:sp>
        <p:nvSpPr>
          <p:cNvPr id="18" name="bg object 18"/>
          <p:cNvSpPr/>
          <p:nvPr/>
        </p:nvSpPr>
        <p:spPr>
          <a:xfrm>
            <a:off x="7363967" y="1057656"/>
            <a:ext cx="2694431" cy="5658611"/>
          </a:xfrm>
          <a:prstGeom prst="rect">
            <a:avLst/>
          </a:prstGeom>
          <a:blipFill>
            <a:blip r:embed="rId7" cstate="print"/>
            <a:stretch>
              <a:fillRect/>
            </a:stretch>
          </a:blipFill>
        </p:spPr>
        <p:txBody>
          <a:bodyPr wrap="square" lIns="0" tIns="0" rIns="0" bIns="0" rtlCol="0"/>
          <a:lstStyle/>
          <a:p>
            <a:endParaRPr/>
          </a:p>
        </p:txBody>
      </p:sp>
      <p:sp>
        <p:nvSpPr>
          <p:cNvPr id="19" name="bg object 19"/>
          <p:cNvSpPr/>
          <p:nvPr/>
        </p:nvSpPr>
        <p:spPr>
          <a:xfrm>
            <a:off x="4119" y="4370008"/>
            <a:ext cx="370784" cy="2346259"/>
          </a:xfrm>
          <a:prstGeom prst="rect">
            <a:avLst/>
          </a:prstGeom>
          <a:blipFill>
            <a:blip r:embed="rId8" cstate="print"/>
            <a:stretch>
              <a:fillRect/>
            </a:stretch>
          </a:blipFill>
        </p:spPr>
        <p:txBody>
          <a:bodyPr wrap="square" lIns="0" tIns="0" rIns="0" bIns="0" rtlCol="0"/>
          <a:lstStyle/>
          <a:p>
            <a:endParaRPr/>
          </a:p>
        </p:txBody>
      </p:sp>
      <p:sp>
        <p:nvSpPr>
          <p:cNvPr id="2" name="Holder 2"/>
          <p:cNvSpPr>
            <a:spLocks noGrp="1"/>
          </p:cNvSpPr>
          <p:nvPr>
            <p:ph type="title"/>
          </p:nvPr>
        </p:nvSpPr>
        <p:spPr>
          <a:xfrm>
            <a:off x="622807" y="1575307"/>
            <a:ext cx="6650990" cy="479425"/>
          </a:xfrm>
          <a:prstGeom prst="rect">
            <a:avLst/>
          </a:prstGeom>
        </p:spPr>
        <p:txBody>
          <a:bodyPr wrap="square" lIns="0" tIns="0" rIns="0" bIns="0">
            <a:spAutoFit/>
          </a:bodyPr>
          <a:lstStyle>
            <a:lvl1pPr>
              <a:defRPr sz="2950" b="1" i="0">
                <a:solidFill>
                  <a:srgbClr val="90C225"/>
                </a:solidFill>
                <a:latin typeface="Trebuchet MS"/>
                <a:cs typeface="Trebuchet MS"/>
              </a:defRPr>
            </a:lvl1pPr>
          </a:lstStyle>
          <a:p>
            <a:endParaRPr/>
          </a:p>
        </p:txBody>
      </p:sp>
      <p:sp>
        <p:nvSpPr>
          <p:cNvPr id="3" name="Holder 3"/>
          <p:cNvSpPr>
            <a:spLocks noGrp="1"/>
          </p:cNvSpPr>
          <p:nvPr>
            <p:ph type="body" idx="1"/>
          </p:nvPr>
        </p:nvSpPr>
        <p:spPr>
          <a:xfrm>
            <a:off x="440435" y="1824637"/>
            <a:ext cx="8344534" cy="3900804"/>
          </a:xfrm>
          <a:prstGeom prst="rect">
            <a:avLst/>
          </a:prstGeom>
        </p:spPr>
        <p:txBody>
          <a:bodyPr wrap="square" lIns="0" tIns="0" rIns="0" bIns="0">
            <a:spAutoFit/>
          </a:bodyPr>
          <a:lstStyle>
            <a:lvl1pPr>
              <a:defRPr sz="1950" b="0" i="0">
                <a:solidFill>
                  <a:srgbClr val="3F3F3F"/>
                </a:solidFill>
                <a:latin typeface="Trebuchet MS"/>
                <a:cs typeface="Trebuchet MS"/>
              </a:defRPr>
            </a:lvl1pPr>
          </a:lstStyle>
          <a:p>
            <a:endParaRPr/>
          </a:p>
        </p:txBody>
      </p:sp>
      <p:sp>
        <p:nvSpPr>
          <p:cNvPr id="4" name="Holder 4"/>
          <p:cNvSpPr>
            <a:spLocks noGrp="1"/>
          </p:cNvSpPr>
          <p:nvPr>
            <p:ph type="ftr" sz="quarter" idx="5"/>
          </p:nvPr>
        </p:nvSpPr>
        <p:spPr>
          <a:xfrm>
            <a:off x="622807" y="6127164"/>
            <a:ext cx="681355" cy="135254"/>
          </a:xfrm>
          <a:prstGeom prst="rect">
            <a:avLst/>
          </a:prstGeom>
        </p:spPr>
        <p:txBody>
          <a:bodyPr wrap="square" lIns="0" tIns="0" rIns="0" bIns="0">
            <a:spAutoFit/>
          </a:bodyPr>
          <a:lstStyle>
            <a:lvl1pPr>
              <a:defRPr sz="750" b="0" i="0">
                <a:solidFill>
                  <a:srgbClr val="898989"/>
                </a:solidFill>
                <a:latin typeface="Trebuchet MS"/>
                <a:cs typeface="Trebuchet MS"/>
              </a:defRPr>
            </a:lvl1pPr>
          </a:lstStyle>
          <a:p>
            <a:pPr marL="12700">
              <a:lnSpc>
                <a:spcPct val="100000"/>
              </a:lnSpc>
              <a:spcBef>
                <a:spcPts val="45"/>
              </a:spcBef>
            </a:pPr>
            <a:r>
              <a:rPr lang="en-US" spc="-10"/>
              <a:t>UV 2020</a:t>
            </a:r>
            <a:endParaRPr dirty="0"/>
          </a:p>
        </p:txBody>
      </p:sp>
      <p:sp>
        <p:nvSpPr>
          <p:cNvPr id="5" name="Holder 5"/>
          <p:cNvSpPr>
            <a:spLocks noGrp="1"/>
          </p:cNvSpPr>
          <p:nvPr>
            <p:ph type="dt" sz="half" idx="6"/>
          </p:nvPr>
        </p:nvSpPr>
        <p:spPr>
          <a:xfrm>
            <a:off x="502920" y="7228332"/>
            <a:ext cx="2313432" cy="388620"/>
          </a:xfrm>
          <a:prstGeom prst="rect">
            <a:avLst/>
          </a:prstGeom>
        </p:spPr>
        <p:txBody>
          <a:bodyPr wrap="square" lIns="0" tIns="0" rIns="0" bIns="0">
            <a:spAutoFit/>
          </a:bodyPr>
          <a:lstStyle>
            <a:lvl1pPr algn="l">
              <a:defRPr>
                <a:solidFill>
                  <a:schemeClr val="tx1">
                    <a:tint val="75000"/>
                  </a:schemeClr>
                </a:solidFill>
              </a:defRPr>
            </a:lvl1pPr>
          </a:lstStyle>
          <a:p>
            <a:r>
              <a:rPr lang="en-US"/>
              <a:t>10/27/2020</a:t>
            </a:r>
          </a:p>
        </p:txBody>
      </p:sp>
      <p:sp>
        <p:nvSpPr>
          <p:cNvPr id="6" name="Holder 6"/>
          <p:cNvSpPr>
            <a:spLocks noGrp="1"/>
          </p:cNvSpPr>
          <p:nvPr>
            <p:ph type="sldNum" sz="quarter" idx="7"/>
          </p:nvPr>
        </p:nvSpPr>
        <p:spPr>
          <a:xfrm>
            <a:off x="7242048" y="7228332"/>
            <a:ext cx="2313432" cy="38862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theprint.in/world/pakistan-plans-to-plant-10-billion-trees-by-2023-to-restore-forest-cover/569129/" TargetMode="External"/><Relationship Id="rId2"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hyperlink" Target="https://www.aljazeera.com/videos/2020/1/23/world-economic-forum-leaders-pledge-to-plant-1-trillion-trees" TargetMode="External"/><Relationship Id="rId5" Type="http://schemas.openxmlformats.org/officeDocument/2006/relationships/hyperlink" Target="https://na01.safelinks.protection.outlook.com/?url=https://www.abc.net.au/news/2019-10-17/green-walls-in-china-and-africa-keeping-deserts-at-bay/11602796&amp;data=04|01||9a35a5c68eb542bf2cec08d8a5037258|84df9e7fe9f640afb435aaaaaaaaaaaa|1|0|637440781519449510|Unknown|TWFpbGZsb3d8eyJWIjoiMC4wLjAwMDAiLCJQIjoiV2luMzIiLCJBTiI6Ik1haWwiLCJXVCI6Mn0%3D|1000&amp;sdata=P4Z2ZmfNBOxJtWNUGaXitP4xm6Fjof%2B//2RuU8rJkE8%3D&amp;reserved=0" TargetMode="External"/><Relationship Id="rId4" Type="http://schemas.openxmlformats.org/officeDocument/2006/relationships/hyperlink" Target="https://www.cbsnews.com/news/climate-change-india-plants-220-million-trees-in-a-single-day-to-save-the-planet/"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cctruth.org/socatco2.xlsx"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www.theenergynet.com/2020/06/one-mans-fight-to-end-deforestation-one-"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hyperlink" Target="https://cdiac.ess-dive.lbl.gov/pns/current_ghg.html?fbclid=IwAR1u1m3z1xjRUebekpHruu5gXnaZ0CTicuG0gGcgw1Ph855sbZ41A5tcg7E"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irina.eas.gatech.edu/EAS8803_SPRING2012/Lec7.pdf"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hyperlink" Target="http://colderside.com/"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image" Target="../media/image6.jpg"/></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5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7.jpg"/></Relationships>
</file>

<file path=ppt/slides/_rels/slide6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66.xml.rels><?xml version="1.0" encoding="UTF-8" standalone="yes"?>
<Relationships xmlns="http://schemas.openxmlformats.org/package/2006/relationships"><Relationship Id="rId3" Type="http://schemas.openxmlformats.org/officeDocument/2006/relationships/hyperlink" Target="mailto:research@cctruth.org" TargetMode="External"/><Relationship Id="rId2" Type="http://schemas.openxmlformats.org/officeDocument/2006/relationships/hyperlink" Target="https://www.youtube.com/watch?v=JYHX-Ib3Q5Q"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121908" y="1057655"/>
            <a:ext cx="3937000" cy="5659120"/>
            <a:chOff x="6121908" y="1057655"/>
            <a:chExt cx="3937000" cy="5659120"/>
          </a:xfrm>
        </p:grpSpPr>
        <p:sp>
          <p:nvSpPr>
            <p:cNvPr id="3" name="object 3"/>
            <p:cNvSpPr/>
            <p:nvPr/>
          </p:nvSpPr>
          <p:spPr>
            <a:xfrm>
              <a:off x="7728204" y="1057655"/>
              <a:ext cx="1013460" cy="5659120"/>
            </a:xfrm>
            <a:custGeom>
              <a:avLst/>
              <a:gdLst/>
              <a:ahLst/>
              <a:cxnLst/>
              <a:rect l="l" t="t" r="r" b="b"/>
              <a:pathLst>
                <a:path w="1013459" h="5659120">
                  <a:moveTo>
                    <a:pt x="1013459" y="5658611"/>
                  </a:moveTo>
                  <a:lnTo>
                    <a:pt x="7619" y="0"/>
                  </a:lnTo>
                  <a:lnTo>
                    <a:pt x="0" y="0"/>
                  </a:lnTo>
                  <a:lnTo>
                    <a:pt x="0" y="1524"/>
                  </a:lnTo>
                  <a:lnTo>
                    <a:pt x="1005839" y="5658611"/>
                  </a:lnTo>
                  <a:lnTo>
                    <a:pt x="1013459" y="5658611"/>
                  </a:lnTo>
                  <a:close/>
                </a:path>
              </a:pathLst>
            </a:custGeom>
            <a:solidFill>
              <a:srgbClr val="BEBEBE"/>
            </a:solidFill>
          </p:spPr>
          <p:txBody>
            <a:bodyPr wrap="square" lIns="0" tIns="0" rIns="0" bIns="0" rtlCol="0"/>
            <a:lstStyle/>
            <a:p>
              <a:endParaRPr/>
            </a:p>
          </p:txBody>
        </p:sp>
        <p:sp>
          <p:nvSpPr>
            <p:cNvPr id="4" name="object 4"/>
            <p:cNvSpPr/>
            <p:nvPr/>
          </p:nvSpPr>
          <p:spPr>
            <a:xfrm>
              <a:off x="6121908" y="4090416"/>
              <a:ext cx="3937000" cy="2626360"/>
            </a:xfrm>
            <a:custGeom>
              <a:avLst/>
              <a:gdLst/>
              <a:ahLst/>
              <a:cxnLst/>
              <a:rect l="l" t="t" r="r" b="b"/>
              <a:pathLst>
                <a:path w="3937000" h="2626359">
                  <a:moveTo>
                    <a:pt x="3936491" y="9144"/>
                  </a:moveTo>
                  <a:lnTo>
                    <a:pt x="3936491" y="1523"/>
                  </a:lnTo>
                  <a:lnTo>
                    <a:pt x="3934968" y="0"/>
                  </a:lnTo>
                  <a:lnTo>
                    <a:pt x="3931920" y="1524"/>
                  </a:lnTo>
                  <a:lnTo>
                    <a:pt x="3048" y="2622804"/>
                  </a:lnTo>
                  <a:lnTo>
                    <a:pt x="0" y="2624328"/>
                  </a:lnTo>
                  <a:lnTo>
                    <a:pt x="0" y="2625851"/>
                  </a:lnTo>
                  <a:lnTo>
                    <a:pt x="10669" y="2625851"/>
                  </a:lnTo>
                  <a:lnTo>
                    <a:pt x="3936491" y="9144"/>
                  </a:lnTo>
                  <a:close/>
                </a:path>
              </a:pathLst>
            </a:custGeom>
            <a:solidFill>
              <a:srgbClr val="D9D9D9"/>
            </a:solidFill>
          </p:spPr>
          <p:txBody>
            <a:bodyPr wrap="square" lIns="0" tIns="0" rIns="0" bIns="0" rtlCol="0"/>
            <a:lstStyle/>
            <a:p>
              <a:endParaRPr/>
            </a:p>
          </p:txBody>
        </p:sp>
        <p:sp>
          <p:nvSpPr>
            <p:cNvPr id="5" name="object 5"/>
            <p:cNvSpPr/>
            <p:nvPr/>
          </p:nvSpPr>
          <p:spPr>
            <a:xfrm>
              <a:off x="7363967" y="1057656"/>
              <a:ext cx="2694431" cy="5658611"/>
            </a:xfrm>
            <a:prstGeom prst="rect">
              <a:avLst/>
            </a:prstGeom>
            <a:blipFill>
              <a:blip r:embed="rId4" cstate="print"/>
              <a:stretch>
                <a:fillRect/>
              </a:stretch>
            </a:blipFill>
          </p:spPr>
          <p:txBody>
            <a:bodyPr wrap="square" lIns="0" tIns="0" rIns="0" bIns="0" rtlCol="0"/>
            <a:lstStyle/>
            <a:p>
              <a:endParaRPr/>
            </a:p>
          </p:txBody>
        </p:sp>
      </p:grpSp>
      <p:sp>
        <p:nvSpPr>
          <p:cNvPr id="6" name="object 6"/>
          <p:cNvSpPr/>
          <p:nvPr/>
        </p:nvSpPr>
        <p:spPr>
          <a:xfrm>
            <a:off x="4132" y="1061808"/>
            <a:ext cx="694298" cy="4671898"/>
          </a:xfrm>
          <a:prstGeom prst="rect">
            <a:avLst/>
          </a:prstGeom>
          <a:blipFill>
            <a:blip r:embed="rId5"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880804" y="1459629"/>
            <a:ext cx="6665027" cy="1759456"/>
          </a:xfrm>
          <a:prstGeom prst="rect">
            <a:avLst/>
          </a:prstGeom>
        </p:spPr>
        <p:txBody>
          <a:bodyPr vert="horz" wrap="square" lIns="0" tIns="12700" rIns="0" bIns="0" rtlCol="0" anchor="t">
            <a:spAutoFit/>
          </a:bodyPr>
          <a:lstStyle/>
          <a:p>
            <a:pPr marL="12700" algn="ctr">
              <a:spcBef>
                <a:spcPts val="100"/>
              </a:spcBef>
            </a:pPr>
            <a:r>
              <a:rPr lang="en-US" sz="2800" dirty="0" smtClean="0"/>
              <a:t> </a:t>
            </a:r>
            <a:br>
              <a:rPr lang="en-US" sz="2800" dirty="0" smtClean="0"/>
            </a:br>
            <a:r>
              <a:rPr lang="en-US" sz="2800" dirty="0" smtClean="0"/>
              <a:t> 04/05/2023</a:t>
            </a:r>
            <a:br>
              <a:rPr lang="en-US" sz="2800" dirty="0" smtClean="0"/>
            </a:br>
            <a:r>
              <a:rPr lang="en-US" sz="2800" dirty="0" smtClean="0"/>
              <a:t>Plenary address</a:t>
            </a:r>
            <a:br>
              <a:rPr lang="en-US" sz="2800" dirty="0" smtClean="0"/>
            </a:br>
            <a:r>
              <a:rPr lang="en-IN" dirty="0"/>
              <a:t>IESCEE2023</a:t>
            </a:r>
            <a:endParaRPr sz="2800" dirty="0"/>
          </a:p>
        </p:txBody>
      </p:sp>
      <p:sp>
        <p:nvSpPr>
          <p:cNvPr id="8" name="object 8"/>
          <p:cNvSpPr txBox="1"/>
          <p:nvPr/>
        </p:nvSpPr>
        <p:spPr>
          <a:xfrm>
            <a:off x="114773" y="3146663"/>
            <a:ext cx="8283991" cy="2023631"/>
          </a:xfrm>
          <a:prstGeom prst="rect">
            <a:avLst/>
          </a:prstGeom>
        </p:spPr>
        <p:txBody>
          <a:bodyPr vert="horz" wrap="square" lIns="0" tIns="175260" rIns="0" bIns="0" rtlCol="0">
            <a:spAutoFit/>
          </a:bodyPr>
          <a:lstStyle/>
          <a:p>
            <a:pPr algn="ctr"/>
            <a:r>
              <a:rPr lang="en-US" sz="4000" dirty="0"/>
              <a:t>The Essential Role of Photosynthesis in Defining Net Zero Carbon Dioxide</a:t>
            </a:r>
          </a:p>
          <a:p>
            <a:pPr algn="ctr"/>
            <a:r>
              <a:rPr lang="en-US" sz="4000" dirty="0"/>
              <a:t>Emissions for Equilibrium Calculations</a:t>
            </a:r>
            <a:endParaRPr sz="6600" dirty="0">
              <a:latin typeface="Trebuchet MS"/>
              <a:cs typeface="Trebuchet MS"/>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1</a:t>
            </a:fld>
            <a:endParaRPr lang="en-US"/>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18638" y="7132638"/>
            <a:ext cx="487362" cy="487362"/>
          </a:xfrm>
          <a:prstGeom prst="rect">
            <a:avLst/>
          </a:prstGeom>
        </p:spPr>
      </p:pic>
      <p:sp>
        <p:nvSpPr>
          <p:cNvPr id="11" name="TextBox 10"/>
          <p:cNvSpPr txBox="1"/>
          <p:nvPr/>
        </p:nvSpPr>
        <p:spPr>
          <a:xfrm>
            <a:off x="148552" y="5341473"/>
            <a:ext cx="8437631" cy="1200329"/>
          </a:xfrm>
          <a:prstGeom prst="rect">
            <a:avLst/>
          </a:prstGeom>
          <a:noFill/>
        </p:spPr>
        <p:txBody>
          <a:bodyPr wrap="none" rtlCol="0">
            <a:spAutoFit/>
          </a:bodyPr>
          <a:lstStyle/>
          <a:p>
            <a:r>
              <a:rPr lang="en-US" b="1" dirty="0" smtClean="0"/>
              <a:t>Professor Dave White, </a:t>
            </a:r>
            <a:r>
              <a:rPr lang="en-US" b="1" dirty="0"/>
              <a:t>Henry </a:t>
            </a:r>
            <a:r>
              <a:rPr lang="en-US" b="1" dirty="0" smtClean="0"/>
              <a:t>Ealy </a:t>
            </a:r>
            <a:r>
              <a:rPr lang="en-US" b="1" dirty="0"/>
              <a:t>and </a:t>
            </a:r>
            <a:r>
              <a:rPr lang="en-US" b="1" dirty="0" smtClean="0"/>
              <a:t>Katherine Martin</a:t>
            </a:r>
            <a:endParaRPr lang="en-US" b="1" dirty="0"/>
          </a:p>
          <a:p>
            <a:r>
              <a:rPr lang="en-US" i="1" dirty="0"/>
              <a:t>1Chemical Engineer with Masters Level study in Statistics, Climate Change Truth Inc. USA</a:t>
            </a:r>
          </a:p>
          <a:p>
            <a:r>
              <a:rPr lang="en-US" i="1" dirty="0"/>
              <a:t>2Head of Energetic Health Institute and Operation Phoenix Rising, USA</a:t>
            </a:r>
          </a:p>
          <a:p>
            <a:r>
              <a:rPr lang="en-US" i="1" dirty="0"/>
              <a:t>3Research assistant in research department for Climate Change Truth, USA</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95400" y="228600"/>
            <a:ext cx="5667821" cy="570028"/>
          </a:xfrm>
          <a:prstGeom prst="rect">
            <a:avLst/>
          </a:prstGeom>
        </p:spPr>
        <p:txBody>
          <a:bodyPr vert="horz" wrap="square" lIns="0" tIns="15875" rIns="0" bIns="0" rtlCol="0">
            <a:spAutoFit/>
          </a:bodyPr>
          <a:lstStyle/>
          <a:p>
            <a:pPr marL="12700" algn="ctr">
              <a:lnSpc>
                <a:spcPct val="100000"/>
              </a:lnSpc>
              <a:spcBef>
                <a:spcPts val="125"/>
              </a:spcBef>
            </a:pPr>
            <a:r>
              <a:rPr sz="3600" b="0" spc="-5" dirty="0">
                <a:latin typeface="Trebuchet MS"/>
                <a:cs typeface="Trebuchet MS"/>
              </a:rPr>
              <a:t>Residence</a:t>
            </a:r>
            <a:r>
              <a:rPr sz="3600" b="0" spc="-125" dirty="0">
                <a:latin typeface="Trebuchet MS"/>
                <a:cs typeface="Trebuchet MS"/>
              </a:rPr>
              <a:t> </a:t>
            </a:r>
            <a:r>
              <a:rPr sz="3600" b="0" spc="-20" dirty="0">
                <a:latin typeface="Trebuchet MS"/>
                <a:cs typeface="Trebuchet MS"/>
              </a:rPr>
              <a:t>Time</a:t>
            </a:r>
          </a:p>
        </p:txBody>
      </p:sp>
      <p:sp>
        <p:nvSpPr>
          <p:cNvPr id="3" name="object 3"/>
          <p:cNvSpPr txBox="1"/>
          <p:nvPr/>
        </p:nvSpPr>
        <p:spPr>
          <a:xfrm>
            <a:off x="457200" y="1143000"/>
            <a:ext cx="6883400" cy="4562018"/>
          </a:xfrm>
          <a:prstGeom prst="rect">
            <a:avLst/>
          </a:prstGeom>
        </p:spPr>
        <p:txBody>
          <a:bodyPr vert="horz" wrap="square" lIns="0" tIns="11430" rIns="0" bIns="0" rtlCol="0">
            <a:spAutoFit/>
          </a:bodyPr>
          <a:lstStyle/>
          <a:p>
            <a:pPr marL="380365" marR="30480" indent="-342900">
              <a:lnSpc>
                <a:spcPct val="102800"/>
              </a:lnSpc>
              <a:spcBef>
                <a:spcPts val="90"/>
              </a:spcBef>
              <a:buClr>
                <a:srgbClr val="90C225"/>
              </a:buClr>
              <a:buSzPct val="79310"/>
              <a:buFont typeface="Wingdings" panose="05000000000000000000" pitchFamily="2" charset="2"/>
              <a:buChar char="v"/>
              <a:tabLst>
                <a:tab pos="321310" algn="l"/>
                <a:tab pos="321945" algn="l"/>
              </a:tabLst>
            </a:pPr>
            <a:r>
              <a:rPr sz="2000" spc="15" dirty="0">
                <a:solidFill>
                  <a:srgbClr val="3F3F3F"/>
                </a:solidFill>
                <a:cs typeface="Trebuchet MS"/>
              </a:rPr>
              <a:t>Another way to </a:t>
            </a:r>
            <a:r>
              <a:rPr sz="2000" spc="20" dirty="0">
                <a:solidFill>
                  <a:srgbClr val="3F3F3F"/>
                </a:solidFill>
                <a:cs typeface="Trebuchet MS"/>
              </a:rPr>
              <a:t>look </a:t>
            </a:r>
            <a:r>
              <a:rPr sz="2000" spc="15" dirty="0">
                <a:solidFill>
                  <a:srgbClr val="3F3F3F"/>
                </a:solidFill>
                <a:cs typeface="Trebuchet MS"/>
              </a:rPr>
              <a:t>at residence time </a:t>
            </a:r>
            <a:r>
              <a:rPr sz="2000" spc="10" dirty="0">
                <a:solidFill>
                  <a:srgbClr val="3F3F3F"/>
                </a:solidFill>
                <a:cs typeface="Trebuchet MS"/>
              </a:rPr>
              <a:t>is </a:t>
            </a:r>
            <a:r>
              <a:rPr sz="2000" spc="20" dirty="0">
                <a:solidFill>
                  <a:srgbClr val="3F3F3F"/>
                </a:solidFill>
                <a:cs typeface="Trebuchet MS"/>
              </a:rPr>
              <a:t>a </a:t>
            </a:r>
            <a:r>
              <a:rPr sz="2000" spc="15" dirty="0">
                <a:solidFill>
                  <a:srgbClr val="3F3F3F"/>
                </a:solidFill>
                <a:cs typeface="Trebuchet MS"/>
              </a:rPr>
              <a:t>signature </a:t>
            </a:r>
            <a:r>
              <a:rPr sz="2000" spc="20" dirty="0">
                <a:solidFill>
                  <a:srgbClr val="3F3F3F"/>
                </a:solidFill>
                <a:cs typeface="Trebuchet MS"/>
              </a:rPr>
              <a:t>from </a:t>
            </a:r>
            <a:r>
              <a:rPr sz="2000" spc="10" dirty="0">
                <a:solidFill>
                  <a:srgbClr val="3F3F3F"/>
                </a:solidFill>
                <a:cs typeface="Trebuchet MS"/>
              </a:rPr>
              <a:t>past </a:t>
            </a:r>
            <a:r>
              <a:rPr sz="2000" spc="15" dirty="0">
                <a:solidFill>
                  <a:srgbClr val="3F3F3F"/>
                </a:solidFill>
                <a:cs typeface="Trebuchet MS"/>
              </a:rPr>
              <a:t>events,</a:t>
            </a:r>
            <a:r>
              <a:rPr sz="2000" spc="-204" dirty="0">
                <a:solidFill>
                  <a:srgbClr val="3F3F3F"/>
                </a:solidFill>
                <a:cs typeface="Trebuchet MS"/>
              </a:rPr>
              <a:t> </a:t>
            </a:r>
            <a:r>
              <a:rPr sz="2000" spc="15" dirty="0">
                <a:solidFill>
                  <a:srgbClr val="3F3F3F"/>
                </a:solidFill>
                <a:cs typeface="Trebuchet MS"/>
              </a:rPr>
              <a:t>which  lowered CO</a:t>
            </a:r>
            <a:r>
              <a:rPr sz="2000" spc="22" baseline="-19444" dirty="0">
                <a:solidFill>
                  <a:srgbClr val="3F3F3F"/>
                </a:solidFill>
                <a:cs typeface="Trebuchet MS"/>
              </a:rPr>
              <a:t>2</a:t>
            </a:r>
            <a:r>
              <a:rPr sz="2000" spc="127" baseline="-19444" dirty="0">
                <a:solidFill>
                  <a:srgbClr val="3F3F3F"/>
                </a:solidFill>
                <a:cs typeface="Trebuchet MS"/>
              </a:rPr>
              <a:t> </a:t>
            </a:r>
            <a:r>
              <a:rPr sz="2000" spc="15" dirty="0">
                <a:solidFill>
                  <a:srgbClr val="3F3F3F"/>
                </a:solidFill>
                <a:cs typeface="Trebuchet MS"/>
              </a:rPr>
              <a:t>emissions.</a:t>
            </a:r>
            <a:endParaRPr sz="2000" dirty="0">
              <a:cs typeface="Trebuchet MS"/>
            </a:endParaRPr>
          </a:p>
          <a:p>
            <a:pPr marL="380365" indent="-342900">
              <a:lnSpc>
                <a:spcPct val="100000"/>
              </a:lnSpc>
              <a:spcBef>
                <a:spcPts val="860"/>
              </a:spcBef>
              <a:buClr>
                <a:srgbClr val="90C225"/>
              </a:buClr>
              <a:buSzPct val="79310"/>
              <a:buFont typeface="Wingdings" panose="05000000000000000000" pitchFamily="2" charset="2"/>
              <a:buChar char="v"/>
              <a:tabLst>
                <a:tab pos="321310" algn="l"/>
                <a:tab pos="321945" algn="l"/>
              </a:tabLst>
            </a:pPr>
            <a:r>
              <a:rPr sz="2000" spc="15" dirty="0">
                <a:solidFill>
                  <a:srgbClr val="3F3F3F"/>
                </a:solidFill>
                <a:cs typeface="Trebuchet MS"/>
              </a:rPr>
              <a:t>Oil embargo </a:t>
            </a:r>
            <a:r>
              <a:rPr sz="2000" spc="10" dirty="0">
                <a:solidFill>
                  <a:srgbClr val="3F3F3F"/>
                </a:solidFill>
                <a:cs typeface="Trebuchet MS"/>
              </a:rPr>
              <a:t>in </a:t>
            </a:r>
            <a:r>
              <a:rPr sz="2000" spc="15" dirty="0">
                <a:solidFill>
                  <a:srgbClr val="3F3F3F"/>
                </a:solidFill>
                <a:cs typeface="Trebuchet MS"/>
              </a:rPr>
              <a:t>the</a:t>
            </a:r>
            <a:r>
              <a:rPr sz="2000" spc="-35" dirty="0">
                <a:solidFill>
                  <a:srgbClr val="3F3F3F"/>
                </a:solidFill>
                <a:cs typeface="Trebuchet MS"/>
              </a:rPr>
              <a:t> </a:t>
            </a:r>
            <a:r>
              <a:rPr sz="2000" spc="-5" dirty="0">
                <a:solidFill>
                  <a:srgbClr val="3F3F3F"/>
                </a:solidFill>
                <a:cs typeface="Trebuchet MS"/>
              </a:rPr>
              <a:t>1970’s</a:t>
            </a:r>
            <a:endParaRPr sz="2000" dirty="0">
              <a:cs typeface="Trebuchet MS"/>
            </a:endParaRPr>
          </a:p>
          <a:p>
            <a:pPr marL="380365" indent="-342900">
              <a:lnSpc>
                <a:spcPct val="100000"/>
              </a:lnSpc>
              <a:spcBef>
                <a:spcPts val="865"/>
              </a:spcBef>
              <a:buClr>
                <a:srgbClr val="90C225"/>
              </a:buClr>
              <a:buSzPct val="79310"/>
              <a:buFont typeface="Wingdings" panose="05000000000000000000" pitchFamily="2" charset="2"/>
              <a:buChar char="v"/>
              <a:tabLst>
                <a:tab pos="321310" algn="l"/>
                <a:tab pos="321945" algn="l"/>
              </a:tabLst>
            </a:pPr>
            <a:r>
              <a:rPr sz="2000" spc="15" dirty="0">
                <a:solidFill>
                  <a:srgbClr val="3F3F3F"/>
                </a:solidFill>
                <a:cs typeface="Trebuchet MS"/>
              </a:rPr>
              <a:t>Multiple</a:t>
            </a:r>
            <a:r>
              <a:rPr sz="2000" spc="-20" dirty="0">
                <a:solidFill>
                  <a:srgbClr val="3F3F3F"/>
                </a:solidFill>
                <a:cs typeface="Trebuchet MS"/>
              </a:rPr>
              <a:t> </a:t>
            </a:r>
            <a:r>
              <a:rPr sz="2000" spc="15" dirty="0">
                <a:solidFill>
                  <a:srgbClr val="3F3F3F"/>
                </a:solidFill>
                <a:cs typeface="Trebuchet MS"/>
              </a:rPr>
              <a:t>recessions</a:t>
            </a:r>
            <a:endParaRPr sz="2000" dirty="0">
              <a:cs typeface="Trebuchet MS"/>
            </a:endParaRPr>
          </a:p>
          <a:p>
            <a:pPr marL="380365" indent="-342900">
              <a:lnSpc>
                <a:spcPct val="100000"/>
              </a:lnSpc>
              <a:spcBef>
                <a:spcPts val="865"/>
              </a:spcBef>
              <a:buClr>
                <a:srgbClr val="90C225"/>
              </a:buClr>
              <a:buSzPct val="79310"/>
              <a:buFont typeface="Wingdings" panose="05000000000000000000" pitchFamily="2" charset="2"/>
              <a:buChar char="v"/>
              <a:tabLst>
                <a:tab pos="321310" algn="l"/>
                <a:tab pos="321945" algn="l"/>
              </a:tabLst>
            </a:pPr>
            <a:r>
              <a:rPr sz="2000" spc="10" dirty="0">
                <a:solidFill>
                  <a:srgbClr val="3F3F3F"/>
                </a:solidFill>
                <a:cs typeface="Trebuchet MS"/>
              </a:rPr>
              <a:t>Worldwide </a:t>
            </a:r>
            <a:r>
              <a:rPr sz="2000" spc="15" dirty="0">
                <a:solidFill>
                  <a:srgbClr val="3F3F3F"/>
                </a:solidFill>
                <a:cs typeface="Trebuchet MS"/>
              </a:rPr>
              <a:t>recession </a:t>
            </a:r>
            <a:r>
              <a:rPr sz="2000" spc="10" dirty="0">
                <a:solidFill>
                  <a:srgbClr val="3F3F3F"/>
                </a:solidFill>
                <a:cs typeface="Trebuchet MS"/>
              </a:rPr>
              <a:t>in</a:t>
            </a:r>
            <a:r>
              <a:rPr sz="2000" spc="-45" dirty="0">
                <a:solidFill>
                  <a:srgbClr val="3F3F3F"/>
                </a:solidFill>
                <a:cs typeface="Trebuchet MS"/>
              </a:rPr>
              <a:t> </a:t>
            </a:r>
            <a:r>
              <a:rPr sz="2000" spc="10" dirty="0">
                <a:solidFill>
                  <a:srgbClr val="3F3F3F"/>
                </a:solidFill>
                <a:cs typeface="Trebuchet MS"/>
              </a:rPr>
              <a:t>2009.</a:t>
            </a:r>
            <a:endParaRPr sz="2000" dirty="0">
              <a:cs typeface="Trebuchet MS"/>
            </a:endParaRPr>
          </a:p>
          <a:p>
            <a:pPr marL="380365" indent="-342900">
              <a:lnSpc>
                <a:spcPct val="100000"/>
              </a:lnSpc>
              <a:spcBef>
                <a:spcPts val="875"/>
              </a:spcBef>
              <a:buClr>
                <a:srgbClr val="90C225"/>
              </a:buClr>
              <a:buSzPct val="79310"/>
              <a:buFont typeface="Wingdings" panose="05000000000000000000" pitchFamily="2" charset="2"/>
              <a:buChar char="v"/>
              <a:tabLst>
                <a:tab pos="321310" algn="l"/>
                <a:tab pos="321945" algn="l"/>
              </a:tabLst>
            </a:pPr>
            <a:r>
              <a:rPr sz="2000" spc="15" dirty="0">
                <a:solidFill>
                  <a:srgbClr val="3F3F3F"/>
                </a:solidFill>
                <a:cs typeface="Trebuchet MS"/>
              </a:rPr>
              <a:t>COVID-19</a:t>
            </a:r>
            <a:r>
              <a:rPr sz="2000" spc="-20" dirty="0">
                <a:solidFill>
                  <a:srgbClr val="3F3F3F"/>
                </a:solidFill>
                <a:cs typeface="Trebuchet MS"/>
              </a:rPr>
              <a:t> </a:t>
            </a:r>
            <a:r>
              <a:rPr sz="2000" spc="15" dirty="0">
                <a:solidFill>
                  <a:srgbClr val="3F3F3F"/>
                </a:solidFill>
                <a:cs typeface="Trebuchet MS"/>
              </a:rPr>
              <a:t>pandemic.</a:t>
            </a:r>
            <a:endParaRPr sz="2000" dirty="0">
              <a:cs typeface="Trebuchet MS"/>
            </a:endParaRPr>
          </a:p>
          <a:p>
            <a:pPr marL="380365" indent="-342900">
              <a:lnSpc>
                <a:spcPct val="100000"/>
              </a:lnSpc>
              <a:spcBef>
                <a:spcPts val="865"/>
              </a:spcBef>
              <a:buClr>
                <a:srgbClr val="90C225"/>
              </a:buClr>
              <a:buSzPct val="79310"/>
              <a:buFont typeface="Wingdings" panose="05000000000000000000" pitchFamily="2" charset="2"/>
              <a:buChar char="v"/>
              <a:tabLst>
                <a:tab pos="321310" algn="l"/>
                <a:tab pos="321945" algn="l"/>
              </a:tabLst>
            </a:pPr>
            <a:r>
              <a:rPr sz="2000" b="1" spc="-25" dirty="0">
                <a:solidFill>
                  <a:srgbClr val="3F3F3F"/>
                </a:solidFill>
                <a:cs typeface="Trebuchet MS"/>
              </a:rPr>
              <a:t>You </a:t>
            </a:r>
            <a:r>
              <a:rPr sz="2000" b="1" spc="15" dirty="0">
                <a:solidFill>
                  <a:srgbClr val="3F3F3F"/>
                </a:solidFill>
                <a:cs typeface="Trebuchet MS"/>
              </a:rPr>
              <a:t>can clearly see no </a:t>
            </a:r>
            <a:r>
              <a:rPr sz="2000" b="1" spc="10" dirty="0">
                <a:solidFill>
                  <a:srgbClr val="3F3F3F"/>
                </a:solidFill>
                <a:cs typeface="Trebuchet MS"/>
              </a:rPr>
              <a:t>signature </a:t>
            </a:r>
            <a:r>
              <a:rPr sz="2000" b="1" spc="15" dirty="0">
                <a:solidFill>
                  <a:srgbClr val="3F3F3F"/>
                </a:solidFill>
                <a:cs typeface="Trebuchet MS"/>
              </a:rPr>
              <a:t>from these</a:t>
            </a:r>
            <a:r>
              <a:rPr sz="2000" b="1" spc="-35" dirty="0">
                <a:solidFill>
                  <a:srgbClr val="3F3F3F"/>
                </a:solidFill>
                <a:cs typeface="Trebuchet MS"/>
              </a:rPr>
              <a:t> </a:t>
            </a:r>
            <a:r>
              <a:rPr sz="2000" b="1" spc="10" dirty="0">
                <a:solidFill>
                  <a:srgbClr val="3F3F3F"/>
                </a:solidFill>
                <a:cs typeface="Trebuchet MS"/>
              </a:rPr>
              <a:t>events.</a:t>
            </a:r>
            <a:endParaRPr lang="en-US" sz="2000" b="1" spc="10" dirty="0">
              <a:solidFill>
                <a:srgbClr val="3F3F3F"/>
              </a:solidFill>
              <a:cs typeface="Trebuchet MS"/>
            </a:endParaRPr>
          </a:p>
          <a:p>
            <a:pPr marL="380365" indent="-342900">
              <a:lnSpc>
                <a:spcPct val="100000"/>
              </a:lnSpc>
              <a:spcBef>
                <a:spcPts val="865"/>
              </a:spcBef>
              <a:buClr>
                <a:srgbClr val="90C225"/>
              </a:buClr>
              <a:buSzPct val="79310"/>
              <a:buFont typeface="Wingdings" panose="05000000000000000000" pitchFamily="2" charset="2"/>
              <a:buChar char="v"/>
              <a:tabLst>
                <a:tab pos="321310" algn="l"/>
                <a:tab pos="321945" algn="l"/>
              </a:tabLst>
            </a:pPr>
            <a:endParaRPr lang="en-US" sz="2000" b="1" spc="10" dirty="0">
              <a:solidFill>
                <a:srgbClr val="3F3F3F"/>
              </a:solidFill>
              <a:cs typeface="Trebuchet MS"/>
            </a:endParaRPr>
          </a:p>
          <a:p>
            <a:pPr marL="380365" indent="-342900">
              <a:spcBef>
                <a:spcPts val="865"/>
              </a:spcBef>
              <a:buClr>
                <a:srgbClr val="90C225"/>
              </a:buClr>
              <a:buSzPct val="79310"/>
              <a:buFont typeface="Wingdings" panose="05000000000000000000" pitchFamily="2" charset="2"/>
              <a:buChar char="v"/>
              <a:tabLst>
                <a:tab pos="321310" algn="l"/>
                <a:tab pos="321945" algn="l"/>
              </a:tabLst>
            </a:pPr>
            <a:r>
              <a:rPr lang="en-US" sz="2000" dirty="0"/>
              <a:t>Netflix watch “Kiss the ground” movie explains even </a:t>
            </a:r>
            <a:br>
              <a:rPr lang="en-US" sz="2000" dirty="0"/>
            </a:br>
            <a:r>
              <a:rPr lang="en-US" sz="2000" dirty="0"/>
              <a:t>if we stopped all CO</a:t>
            </a:r>
            <a:r>
              <a:rPr lang="en-US" sz="2000" baseline="-25000" dirty="0"/>
              <a:t>2</a:t>
            </a:r>
            <a:r>
              <a:rPr lang="en-US" sz="2000" dirty="0"/>
              <a:t> emissions atmospheric CO</a:t>
            </a:r>
            <a:r>
              <a:rPr lang="en-US" sz="2000" baseline="-25000" dirty="0"/>
              <a:t>2</a:t>
            </a:r>
            <a:r>
              <a:rPr lang="en-US" sz="2000" dirty="0"/>
              <a:t> </a:t>
            </a:r>
            <a:br>
              <a:rPr lang="en-US" sz="2000" dirty="0"/>
            </a:br>
            <a:r>
              <a:rPr lang="en-US" sz="2000" dirty="0"/>
              <a:t>will not lower.</a:t>
            </a:r>
          </a:p>
          <a:p>
            <a:pPr marL="321310" indent="-283845">
              <a:lnSpc>
                <a:spcPct val="100000"/>
              </a:lnSpc>
              <a:spcBef>
                <a:spcPts val="865"/>
              </a:spcBef>
              <a:buClr>
                <a:srgbClr val="90C225"/>
              </a:buClr>
              <a:buSzPct val="79310"/>
              <a:buFont typeface="Wingdings 3"/>
              <a:buChar char="►"/>
              <a:tabLst>
                <a:tab pos="321310" algn="l"/>
                <a:tab pos="321945" algn="l"/>
              </a:tabLst>
            </a:pPr>
            <a:endParaRPr sz="1450" dirty="0">
              <a:latin typeface="Trebuchet MS"/>
              <a:cs typeface="Trebuchet MS"/>
            </a:endParaRPr>
          </a:p>
        </p:txBody>
      </p:sp>
      <p:sp>
        <p:nvSpPr>
          <p:cNvPr id="5" name="object 5"/>
          <p:cNvSpPr/>
          <p:nvPr/>
        </p:nvSpPr>
        <p:spPr>
          <a:xfrm>
            <a:off x="6096000" y="1468979"/>
            <a:ext cx="3855720" cy="2916935"/>
          </a:xfrm>
          <a:prstGeom prst="rect">
            <a:avLst/>
          </a:prstGeom>
          <a:blipFill>
            <a:blip r:embed="rId2" cstate="print"/>
            <a:stretch>
              <a:fillRect/>
            </a:stretch>
          </a:blipFill>
        </p:spPr>
        <p:txBody>
          <a:bodyPr wrap="square" lIns="0" tIns="0" rIns="0" bIns="0" rtlCol="0"/>
          <a:lstStyle/>
          <a:p>
            <a:endParaRPr/>
          </a:p>
        </p:txBody>
      </p:sp>
      <p:sp>
        <p:nvSpPr>
          <p:cNvPr id="4" name="Slide Number Placeholder 3"/>
          <p:cNvSpPr>
            <a:spLocks noGrp="1"/>
          </p:cNvSpPr>
          <p:nvPr>
            <p:ph type="sldNum" sz="quarter" idx="7"/>
          </p:nvPr>
        </p:nvSpPr>
        <p:spPr/>
        <p:txBody>
          <a:bodyPr/>
          <a:lstStyle/>
          <a:p>
            <a:fld id="{B6F15528-21DE-4FAA-801E-634DDDAF4B2B}" type="slidenum">
              <a:rPr lang="en-US" smtClean="0"/>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31965" y="2743200"/>
            <a:ext cx="7388035" cy="335280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369443" y="457200"/>
            <a:ext cx="7936357" cy="570028"/>
          </a:xfrm>
          <a:prstGeom prst="rect">
            <a:avLst/>
          </a:prstGeom>
        </p:spPr>
        <p:txBody>
          <a:bodyPr vert="horz" wrap="square" lIns="0" tIns="15875" rIns="0" bIns="0" rtlCol="0">
            <a:spAutoFit/>
          </a:bodyPr>
          <a:lstStyle/>
          <a:p>
            <a:pPr marL="12700">
              <a:lnSpc>
                <a:spcPct val="100000"/>
              </a:lnSpc>
              <a:spcBef>
                <a:spcPts val="125"/>
              </a:spcBef>
            </a:pPr>
            <a:r>
              <a:rPr sz="3600" b="0" spc="5" dirty="0">
                <a:latin typeface="Trebuchet MS"/>
                <a:cs typeface="Trebuchet MS"/>
              </a:rPr>
              <a:t>Future </a:t>
            </a:r>
            <a:r>
              <a:rPr sz="3600" b="0" spc="10" dirty="0">
                <a:latin typeface="Trebuchet MS"/>
                <a:cs typeface="Trebuchet MS"/>
              </a:rPr>
              <a:t>with </a:t>
            </a:r>
            <a:r>
              <a:rPr sz="3600" b="0" spc="5" dirty="0">
                <a:latin typeface="Trebuchet MS"/>
                <a:cs typeface="Trebuchet MS"/>
              </a:rPr>
              <a:t>residence </a:t>
            </a:r>
            <a:r>
              <a:rPr sz="3600" b="0" spc="10" dirty="0">
                <a:latin typeface="Trebuchet MS"/>
                <a:cs typeface="Trebuchet MS"/>
              </a:rPr>
              <a:t>time 100</a:t>
            </a:r>
            <a:r>
              <a:rPr sz="3600" b="0" spc="-130" dirty="0">
                <a:latin typeface="Trebuchet MS"/>
                <a:cs typeface="Trebuchet MS"/>
              </a:rPr>
              <a:t> </a:t>
            </a:r>
            <a:r>
              <a:rPr sz="3600" b="0" spc="5" dirty="0">
                <a:latin typeface="Trebuchet MS"/>
                <a:cs typeface="Trebuchet MS"/>
              </a:rPr>
              <a:t>years</a:t>
            </a:r>
          </a:p>
        </p:txBody>
      </p:sp>
      <p:sp>
        <p:nvSpPr>
          <p:cNvPr id="4" name="object 4"/>
          <p:cNvSpPr txBox="1"/>
          <p:nvPr/>
        </p:nvSpPr>
        <p:spPr>
          <a:xfrm>
            <a:off x="533400" y="1212649"/>
            <a:ext cx="5974715" cy="1145826"/>
          </a:xfrm>
          <a:prstGeom prst="rect">
            <a:avLst/>
          </a:prstGeom>
        </p:spPr>
        <p:txBody>
          <a:bodyPr vert="horz" wrap="square" lIns="0" tIns="118745" rIns="0" bIns="0" rtlCol="0">
            <a:spAutoFit/>
          </a:bodyPr>
          <a:lstStyle/>
          <a:p>
            <a:pPr marL="367665" indent="-342900">
              <a:lnSpc>
                <a:spcPct val="100000"/>
              </a:lnSpc>
              <a:spcBef>
                <a:spcPts val="935"/>
              </a:spcBef>
              <a:buClr>
                <a:srgbClr val="90C225"/>
              </a:buClr>
              <a:buSzPct val="80555"/>
              <a:buFont typeface="Wingdings" panose="05000000000000000000" pitchFamily="2" charset="2"/>
              <a:buChar char="v"/>
              <a:tabLst>
                <a:tab pos="309245" algn="l"/>
              </a:tabLst>
            </a:pPr>
            <a:r>
              <a:rPr sz="2000" spc="5" dirty="0">
                <a:solidFill>
                  <a:srgbClr val="3F3F3F"/>
                </a:solidFill>
                <a:latin typeface="Trebuchet MS"/>
                <a:cs typeface="Trebuchet MS"/>
              </a:rPr>
              <a:t>CO</a:t>
            </a:r>
            <a:r>
              <a:rPr sz="2000" spc="7" baseline="-20833" dirty="0">
                <a:solidFill>
                  <a:srgbClr val="3F3F3F"/>
                </a:solidFill>
                <a:latin typeface="Trebuchet MS"/>
                <a:cs typeface="Trebuchet MS"/>
              </a:rPr>
              <a:t>2 </a:t>
            </a:r>
            <a:r>
              <a:rPr sz="2000" dirty="0">
                <a:solidFill>
                  <a:srgbClr val="3F3F3F"/>
                </a:solidFill>
                <a:latin typeface="Trebuchet MS"/>
                <a:cs typeface="Trebuchet MS"/>
              </a:rPr>
              <a:t>emissions correlation shrinks with passing </a:t>
            </a:r>
            <a:r>
              <a:rPr sz="2000" spc="5" dirty="0">
                <a:solidFill>
                  <a:srgbClr val="3F3F3F"/>
                </a:solidFill>
                <a:latin typeface="Trebuchet MS"/>
                <a:cs typeface="Trebuchet MS"/>
              </a:rPr>
              <a:t>of</a:t>
            </a:r>
            <a:r>
              <a:rPr sz="2000" spc="-145" dirty="0">
                <a:solidFill>
                  <a:srgbClr val="3F3F3F"/>
                </a:solidFill>
                <a:latin typeface="Trebuchet MS"/>
                <a:cs typeface="Trebuchet MS"/>
              </a:rPr>
              <a:t> </a:t>
            </a:r>
            <a:r>
              <a:rPr sz="2000" spc="-210" dirty="0">
                <a:solidFill>
                  <a:srgbClr val="3F3F3F"/>
                </a:solidFill>
                <a:latin typeface="Trebuchet MS"/>
                <a:cs typeface="Trebuchet MS"/>
              </a:rPr>
              <a:t>time.</a:t>
            </a:r>
            <a:endParaRPr sz="2000" dirty="0">
              <a:latin typeface="Trebuchet MS"/>
              <a:cs typeface="Trebuchet MS"/>
            </a:endParaRPr>
          </a:p>
          <a:p>
            <a:pPr marL="367665" indent="-342900">
              <a:lnSpc>
                <a:spcPct val="100000"/>
              </a:lnSpc>
              <a:spcBef>
                <a:spcPts val="840"/>
              </a:spcBef>
              <a:buClr>
                <a:srgbClr val="90C225"/>
              </a:buClr>
              <a:buSzPct val="80555"/>
              <a:buFont typeface="Wingdings" panose="05000000000000000000" pitchFamily="2" charset="2"/>
              <a:buChar char="v"/>
              <a:tabLst>
                <a:tab pos="309245" algn="l"/>
              </a:tabLst>
            </a:pPr>
            <a:r>
              <a:rPr sz="2000" b="1" dirty="0">
                <a:solidFill>
                  <a:srgbClr val="3F3F3F"/>
                </a:solidFill>
                <a:latin typeface="Trebuchet MS"/>
                <a:cs typeface="Trebuchet MS"/>
              </a:rPr>
              <a:t>Goes </a:t>
            </a:r>
            <a:r>
              <a:rPr sz="2000" b="1" spc="5" dirty="0">
                <a:solidFill>
                  <a:srgbClr val="3F3F3F"/>
                </a:solidFill>
                <a:latin typeface="Trebuchet MS"/>
                <a:cs typeface="Trebuchet MS"/>
              </a:rPr>
              <a:t>to zero </a:t>
            </a:r>
            <a:r>
              <a:rPr sz="2000" b="1" dirty="0">
                <a:solidFill>
                  <a:srgbClr val="3F3F3F"/>
                </a:solidFill>
                <a:latin typeface="Trebuchet MS"/>
                <a:cs typeface="Trebuchet MS"/>
              </a:rPr>
              <a:t>at 580 </a:t>
            </a:r>
            <a:r>
              <a:rPr sz="2000" b="1" spc="5" dirty="0">
                <a:solidFill>
                  <a:srgbClr val="3F3F3F"/>
                </a:solidFill>
                <a:latin typeface="Trebuchet MS"/>
                <a:cs typeface="Trebuchet MS"/>
              </a:rPr>
              <a:t>ppm, </a:t>
            </a:r>
            <a:r>
              <a:rPr sz="2000" b="1" spc="-40" dirty="0">
                <a:solidFill>
                  <a:srgbClr val="3F3F3F"/>
                </a:solidFill>
                <a:latin typeface="Trebuchet MS"/>
                <a:cs typeface="Trebuchet MS"/>
              </a:rPr>
              <a:t>Year</a:t>
            </a:r>
            <a:r>
              <a:rPr sz="2000" b="1" spc="15" dirty="0">
                <a:solidFill>
                  <a:srgbClr val="3F3F3F"/>
                </a:solidFill>
                <a:latin typeface="Trebuchet MS"/>
                <a:cs typeface="Trebuchet MS"/>
              </a:rPr>
              <a:t> </a:t>
            </a:r>
            <a:r>
              <a:rPr sz="2000" b="1" spc="-5" dirty="0">
                <a:solidFill>
                  <a:srgbClr val="3F3F3F"/>
                </a:solidFill>
                <a:latin typeface="Trebuchet MS"/>
                <a:cs typeface="Trebuchet MS"/>
              </a:rPr>
              <a:t>2060</a:t>
            </a:r>
            <a:endParaRPr sz="2000" dirty="0">
              <a:latin typeface="Trebuchet MS"/>
              <a:cs typeface="Trebuchet MS"/>
            </a:endParaRPr>
          </a:p>
        </p:txBody>
      </p:sp>
      <p:sp>
        <p:nvSpPr>
          <p:cNvPr id="5" name="Slide Number Placeholder 4"/>
          <p:cNvSpPr>
            <a:spLocks noGrp="1"/>
          </p:cNvSpPr>
          <p:nvPr>
            <p:ph type="sldNum" sz="quarter" idx="7"/>
          </p:nvPr>
        </p:nvSpPr>
        <p:spPr/>
        <p:txBody>
          <a:bodyPr/>
          <a:lstStyle/>
          <a:p>
            <a:fld id="{B6F15528-21DE-4FAA-801E-634DDDAF4B2B}" type="slidenum">
              <a:rPr lang="en-US" smtClean="0"/>
              <a:t>11</a:t>
            </a:fld>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76400" y="299567"/>
            <a:ext cx="5454395" cy="570028"/>
          </a:xfrm>
          <a:prstGeom prst="rect">
            <a:avLst/>
          </a:prstGeom>
        </p:spPr>
        <p:txBody>
          <a:bodyPr vert="horz" wrap="square" lIns="0" tIns="15875" rIns="0" bIns="0" rtlCol="0">
            <a:spAutoFit/>
          </a:bodyPr>
          <a:lstStyle/>
          <a:p>
            <a:pPr marL="12700">
              <a:lnSpc>
                <a:spcPct val="100000"/>
              </a:lnSpc>
              <a:spcBef>
                <a:spcPts val="125"/>
              </a:spcBef>
            </a:pPr>
            <a:r>
              <a:rPr sz="3600" b="0" spc="10" dirty="0">
                <a:latin typeface="Trebuchet MS"/>
                <a:cs typeface="Trebuchet MS"/>
              </a:rPr>
              <a:t>Why </a:t>
            </a:r>
            <a:r>
              <a:rPr sz="3600" b="0" spc="5" dirty="0">
                <a:latin typeface="Trebuchet MS"/>
                <a:cs typeface="Trebuchet MS"/>
              </a:rPr>
              <a:t>its </a:t>
            </a:r>
            <a:r>
              <a:rPr sz="3600" b="0" spc="10" dirty="0">
                <a:latin typeface="Trebuchet MS"/>
                <a:cs typeface="Trebuchet MS"/>
              </a:rPr>
              <a:t>not our</a:t>
            </a:r>
            <a:r>
              <a:rPr sz="3600" b="0" spc="-120" dirty="0">
                <a:latin typeface="Trebuchet MS"/>
                <a:cs typeface="Trebuchet MS"/>
              </a:rPr>
              <a:t> </a:t>
            </a:r>
            <a:r>
              <a:rPr sz="3600" b="0" spc="10" dirty="0">
                <a:latin typeface="Trebuchet MS"/>
                <a:cs typeface="Trebuchet MS"/>
              </a:rPr>
              <a:t>emissions</a:t>
            </a:r>
          </a:p>
        </p:txBody>
      </p:sp>
      <p:sp>
        <p:nvSpPr>
          <p:cNvPr id="3" name="object 3"/>
          <p:cNvSpPr txBox="1"/>
          <p:nvPr/>
        </p:nvSpPr>
        <p:spPr>
          <a:xfrm>
            <a:off x="530987" y="1362647"/>
            <a:ext cx="5565013" cy="321883"/>
          </a:xfrm>
          <a:prstGeom prst="rect">
            <a:avLst/>
          </a:prstGeom>
        </p:spPr>
        <p:txBody>
          <a:bodyPr vert="horz" wrap="square" lIns="0" tIns="13970" rIns="0" bIns="0" rtlCol="0">
            <a:spAutoFit/>
          </a:bodyPr>
          <a:lstStyle/>
          <a:p>
            <a:pPr marL="354965" indent="-342900">
              <a:lnSpc>
                <a:spcPct val="100000"/>
              </a:lnSpc>
              <a:spcBef>
                <a:spcPts val="110"/>
              </a:spcBef>
              <a:buClr>
                <a:srgbClr val="90C225"/>
              </a:buClr>
              <a:buSzPct val="80555"/>
              <a:buFont typeface="Wingdings" panose="05000000000000000000" pitchFamily="2" charset="2"/>
              <a:buChar char="v"/>
              <a:tabLst>
                <a:tab pos="296545" algn="l"/>
              </a:tabLst>
            </a:pPr>
            <a:r>
              <a:rPr sz="2000" dirty="0">
                <a:solidFill>
                  <a:srgbClr val="3F3F3F"/>
                </a:solidFill>
                <a:latin typeface="Trebuchet MS"/>
                <a:cs typeface="Trebuchet MS"/>
              </a:rPr>
              <a:t>90% </a:t>
            </a:r>
            <a:r>
              <a:rPr sz="2000" spc="5" dirty="0">
                <a:solidFill>
                  <a:srgbClr val="3F3F3F"/>
                </a:solidFill>
                <a:latin typeface="Trebuchet MS"/>
                <a:cs typeface="Trebuchet MS"/>
              </a:rPr>
              <a:t>of </a:t>
            </a:r>
            <a:r>
              <a:rPr sz="2000" spc="-10" dirty="0">
                <a:solidFill>
                  <a:srgbClr val="3F3F3F"/>
                </a:solidFill>
                <a:latin typeface="Trebuchet MS"/>
                <a:cs typeface="Trebuchet MS"/>
              </a:rPr>
              <a:t>People </a:t>
            </a:r>
            <a:r>
              <a:rPr sz="2000" dirty="0">
                <a:solidFill>
                  <a:srgbClr val="3F3F3F"/>
                </a:solidFill>
                <a:latin typeface="Trebuchet MS"/>
                <a:cs typeface="Trebuchet MS"/>
              </a:rPr>
              <a:t>live in </a:t>
            </a:r>
            <a:r>
              <a:rPr sz="2000" spc="5" dirty="0">
                <a:solidFill>
                  <a:srgbClr val="3F3F3F"/>
                </a:solidFill>
                <a:latin typeface="Trebuchet MS"/>
                <a:cs typeface="Trebuchet MS"/>
              </a:rPr>
              <a:t>Northern</a:t>
            </a:r>
            <a:r>
              <a:rPr sz="2000" spc="15" dirty="0">
                <a:solidFill>
                  <a:srgbClr val="3F3F3F"/>
                </a:solidFill>
                <a:latin typeface="Trebuchet MS"/>
                <a:cs typeface="Trebuchet MS"/>
              </a:rPr>
              <a:t> </a:t>
            </a:r>
            <a:r>
              <a:rPr sz="2000" spc="-120" dirty="0">
                <a:solidFill>
                  <a:srgbClr val="3F3F3F"/>
                </a:solidFill>
                <a:latin typeface="Trebuchet MS"/>
                <a:cs typeface="Trebuchet MS"/>
              </a:rPr>
              <a:t>Hemisphere</a:t>
            </a:r>
            <a:endParaRPr sz="2000" dirty="0">
              <a:latin typeface="Trebuchet MS"/>
              <a:cs typeface="Trebuchet MS"/>
            </a:endParaRPr>
          </a:p>
        </p:txBody>
      </p:sp>
      <p:sp>
        <p:nvSpPr>
          <p:cNvPr id="4" name="object 4"/>
          <p:cNvSpPr txBox="1"/>
          <p:nvPr/>
        </p:nvSpPr>
        <p:spPr>
          <a:xfrm>
            <a:off x="530987" y="1723691"/>
            <a:ext cx="4299110" cy="321883"/>
          </a:xfrm>
          <a:prstGeom prst="rect">
            <a:avLst/>
          </a:prstGeom>
        </p:spPr>
        <p:txBody>
          <a:bodyPr vert="horz" wrap="square" lIns="0" tIns="13970" rIns="0" bIns="0" rtlCol="0">
            <a:spAutoFit/>
          </a:bodyPr>
          <a:lstStyle/>
          <a:p>
            <a:pPr marL="354965" indent="-342900">
              <a:lnSpc>
                <a:spcPct val="100000"/>
              </a:lnSpc>
              <a:spcBef>
                <a:spcPts val="110"/>
              </a:spcBef>
              <a:buClr>
                <a:srgbClr val="90C225"/>
              </a:buClr>
              <a:buSzPct val="80555"/>
              <a:buFont typeface="Wingdings" panose="05000000000000000000" pitchFamily="2" charset="2"/>
              <a:buChar char="v"/>
              <a:tabLst>
                <a:tab pos="296545" algn="l"/>
              </a:tabLst>
            </a:pPr>
            <a:r>
              <a:rPr sz="2000" dirty="0">
                <a:solidFill>
                  <a:srgbClr val="3F3F3F"/>
                </a:solidFill>
                <a:latin typeface="Trebuchet MS"/>
                <a:cs typeface="Trebuchet MS"/>
              </a:rPr>
              <a:t>90% </a:t>
            </a:r>
            <a:r>
              <a:rPr sz="2000" spc="5" dirty="0">
                <a:solidFill>
                  <a:srgbClr val="3F3F3F"/>
                </a:solidFill>
                <a:latin typeface="Trebuchet MS"/>
                <a:cs typeface="Trebuchet MS"/>
              </a:rPr>
              <a:t>of our</a:t>
            </a:r>
            <a:r>
              <a:rPr sz="2000" spc="-35" dirty="0">
                <a:solidFill>
                  <a:srgbClr val="3F3F3F"/>
                </a:solidFill>
                <a:latin typeface="Trebuchet MS"/>
                <a:cs typeface="Trebuchet MS"/>
              </a:rPr>
              <a:t> </a:t>
            </a:r>
            <a:r>
              <a:rPr sz="2000" spc="-120" dirty="0" smtClean="0">
                <a:solidFill>
                  <a:srgbClr val="3F3F3F"/>
                </a:solidFill>
                <a:latin typeface="Trebuchet MS"/>
                <a:cs typeface="Trebuchet MS"/>
              </a:rPr>
              <a:t>emissions</a:t>
            </a:r>
            <a:r>
              <a:rPr lang="en-US" sz="2000" spc="-120" dirty="0" smtClean="0">
                <a:solidFill>
                  <a:srgbClr val="3F3F3F"/>
                </a:solidFill>
                <a:latin typeface="Trebuchet MS"/>
                <a:cs typeface="Trebuchet MS"/>
              </a:rPr>
              <a:t> looks like this.</a:t>
            </a:r>
            <a:endParaRPr sz="2000" dirty="0">
              <a:latin typeface="Trebuchet MS"/>
              <a:cs typeface="Trebuchet MS"/>
            </a:endParaRPr>
          </a:p>
        </p:txBody>
      </p:sp>
      <p:grpSp>
        <p:nvGrpSpPr>
          <p:cNvPr id="5" name="object 5"/>
          <p:cNvGrpSpPr/>
          <p:nvPr/>
        </p:nvGrpSpPr>
        <p:grpSpPr>
          <a:xfrm>
            <a:off x="5308708" y="2512958"/>
            <a:ext cx="2406650" cy="2673350"/>
            <a:chOff x="5109971" y="2907791"/>
            <a:chExt cx="2406650" cy="2673350"/>
          </a:xfrm>
        </p:grpSpPr>
        <p:sp>
          <p:nvSpPr>
            <p:cNvPr id="6" name="object 6"/>
            <p:cNvSpPr/>
            <p:nvPr/>
          </p:nvSpPr>
          <p:spPr>
            <a:xfrm>
              <a:off x="5109972" y="2907792"/>
              <a:ext cx="2406650" cy="2296795"/>
            </a:xfrm>
            <a:custGeom>
              <a:avLst/>
              <a:gdLst/>
              <a:ahLst/>
              <a:cxnLst/>
              <a:rect l="l" t="t" r="r" b="b"/>
              <a:pathLst>
                <a:path w="2406650" h="2296795">
                  <a:moveTo>
                    <a:pt x="2406396" y="2293620"/>
                  </a:moveTo>
                  <a:lnTo>
                    <a:pt x="2406396" y="2287524"/>
                  </a:lnTo>
                  <a:lnTo>
                    <a:pt x="2403348" y="2286000"/>
                  </a:lnTo>
                  <a:lnTo>
                    <a:pt x="1524" y="2286000"/>
                  </a:lnTo>
                  <a:lnTo>
                    <a:pt x="0" y="2287524"/>
                  </a:lnTo>
                  <a:lnTo>
                    <a:pt x="0" y="2293620"/>
                  </a:lnTo>
                  <a:lnTo>
                    <a:pt x="1524" y="2296668"/>
                  </a:lnTo>
                  <a:lnTo>
                    <a:pt x="2403348" y="2296668"/>
                  </a:lnTo>
                  <a:lnTo>
                    <a:pt x="2406396" y="2293620"/>
                  </a:lnTo>
                  <a:close/>
                </a:path>
                <a:path w="2406650" h="2296795">
                  <a:moveTo>
                    <a:pt x="2406396" y="1967484"/>
                  </a:moveTo>
                  <a:lnTo>
                    <a:pt x="2406396" y="1961388"/>
                  </a:lnTo>
                  <a:lnTo>
                    <a:pt x="2403348" y="1959864"/>
                  </a:lnTo>
                  <a:lnTo>
                    <a:pt x="1524" y="1959864"/>
                  </a:lnTo>
                  <a:lnTo>
                    <a:pt x="0" y="1961388"/>
                  </a:lnTo>
                  <a:lnTo>
                    <a:pt x="0" y="1967484"/>
                  </a:lnTo>
                  <a:lnTo>
                    <a:pt x="1524" y="1970532"/>
                  </a:lnTo>
                  <a:lnTo>
                    <a:pt x="2403348" y="1970532"/>
                  </a:lnTo>
                  <a:lnTo>
                    <a:pt x="2406396" y="1967484"/>
                  </a:lnTo>
                  <a:close/>
                </a:path>
                <a:path w="2406650" h="2296795">
                  <a:moveTo>
                    <a:pt x="2406396" y="1639824"/>
                  </a:moveTo>
                  <a:lnTo>
                    <a:pt x="2406396" y="1633728"/>
                  </a:lnTo>
                  <a:lnTo>
                    <a:pt x="2403348" y="1632204"/>
                  </a:lnTo>
                  <a:lnTo>
                    <a:pt x="1524" y="1632204"/>
                  </a:lnTo>
                  <a:lnTo>
                    <a:pt x="0" y="1633728"/>
                  </a:lnTo>
                  <a:lnTo>
                    <a:pt x="0" y="1639824"/>
                  </a:lnTo>
                  <a:lnTo>
                    <a:pt x="1524" y="1642872"/>
                  </a:lnTo>
                  <a:lnTo>
                    <a:pt x="2403348" y="1642872"/>
                  </a:lnTo>
                  <a:lnTo>
                    <a:pt x="2406396" y="1639824"/>
                  </a:lnTo>
                  <a:close/>
                </a:path>
                <a:path w="2406650" h="2296795">
                  <a:moveTo>
                    <a:pt x="2406396" y="1313688"/>
                  </a:moveTo>
                  <a:lnTo>
                    <a:pt x="2406396" y="1307592"/>
                  </a:lnTo>
                  <a:lnTo>
                    <a:pt x="2403348" y="1306068"/>
                  </a:lnTo>
                  <a:lnTo>
                    <a:pt x="1524" y="1306068"/>
                  </a:lnTo>
                  <a:lnTo>
                    <a:pt x="0" y="1307592"/>
                  </a:lnTo>
                  <a:lnTo>
                    <a:pt x="0" y="1313688"/>
                  </a:lnTo>
                  <a:lnTo>
                    <a:pt x="1524" y="1316736"/>
                  </a:lnTo>
                  <a:lnTo>
                    <a:pt x="2403348" y="1316736"/>
                  </a:lnTo>
                  <a:lnTo>
                    <a:pt x="2406396" y="1313688"/>
                  </a:lnTo>
                  <a:close/>
                </a:path>
                <a:path w="2406650" h="2296795">
                  <a:moveTo>
                    <a:pt x="2406396" y="987552"/>
                  </a:moveTo>
                  <a:lnTo>
                    <a:pt x="2406396" y="981456"/>
                  </a:lnTo>
                  <a:lnTo>
                    <a:pt x="2403348" y="979932"/>
                  </a:lnTo>
                  <a:lnTo>
                    <a:pt x="1524" y="979932"/>
                  </a:lnTo>
                  <a:lnTo>
                    <a:pt x="0" y="981456"/>
                  </a:lnTo>
                  <a:lnTo>
                    <a:pt x="0" y="987552"/>
                  </a:lnTo>
                  <a:lnTo>
                    <a:pt x="1524" y="990600"/>
                  </a:lnTo>
                  <a:lnTo>
                    <a:pt x="2403348" y="990600"/>
                  </a:lnTo>
                  <a:lnTo>
                    <a:pt x="2406396" y="987552"/>
                  </a:lnTo>
                  <a:close/>
                </a:path>
                <a:path w="2406650" h="2296795">
                  <a:moveTo>
                    <a:pt x="2406396" y="659892"/>
                  </a:moveTo>
                  <a:lnTo>
                    <a:pt x="2406396" y="653796"/>
                  </a:lnTo>
                  <a:lnTo>
                    <a:pt x="2403348" y="652272"/>
                  </a:lnTo>
                  <a:lnTo>
                    <a:pt x="1524" y="652272"/>
                  </a:lnTo>
                  <a:lnTo>
                    <a:pt x="0" y="653796"/>
                  </a:lnTo>
                  <a:lnTo>
                    <a:pt x="0" y="659892"/>
                  </a:lnTo>
                  <a:lnTo>
                    <a:pt x="1524" y="662940"/>
                  </a:lnTo>
                  <a:lnTo>
                    <a:pt x="2403348" y="662940"/>
                  </a:lnTo>
                  <a:lnTo>
                    <a:pt x="2406396" y="659892"/>
                  </a:lnTo>
                  <a:close/>
                </a:path>
                <a:path w="2406650" h="2296795">
                  <a:moveTo>
                    <a:pt x="2406396" y="333756"/>
                  </a:moveTo>
                  <a:lnTo>
                    <a:pt x="2406396" y="327660"/>
                  </a:lnTo>
                  <a:lnTo>
                    <a:pt x="2403348" y="326136"/>
                  </a:lnTo>
                  <a:lnTo>
                    <a:pt x="1524" y="326136"/>
                  </a:lnTo>
                  <a:lnTo>
                    <a:pt x="0" y="327660"/>
                  </a:lnTo>
                  <a:lnTo>
                    <a:pt x="0" y="333756"/>
                  </a:lnTo>
                  <a:lnTo>
                    <a:pt x="1524" y="336804"/>
                  </a:lnTo>
                  <a:lnTo>
                    <a:pt x="2403348" y="336804"/>
                  </a:lnTo>
                  <a:lnTo>
                    <a:pt x="2406396" y="333756"/>
                  </a:lnTo>
                  <a:close/>
                </a:path>
                <a:path w="2406650" h="2296795">
                  <a:moveTo>
                    <a:pt x="2406396" y="7620"/>
                  </a:moveTo>
                  <a:lnTo>
                    <a:pt x="2406396" y="1524"/>
                  </a:lnTo>
                  <a:lnTo>
                    <a:pt x="2403348" y="0"/>
                  </a:lnTo>
                  <a:lnTo>
                    <a:pt x="1524" y="0"/>
                  </a:lnTo>
                  <a:lnTo>
                    <a:pt x="0" y="1524"/>
                  </a:lnTo>
                  <a:lnTo>
                    <a:pt x="0" y="7620"/>
                  </a:lnTo>
                  <a:lnTo>
                    <a:pt x="1524" y="9144"/>
                  </a:lnTo>
                  <a:lnTo>
                    <a:pt x="2403348" y="9144"/>
                  </a:lnTo>
                  <a:lnTo>
                    <a:pt x="2406396" y="7620"/>
                  </a:lnTo>
                  <a:close/>
                </a:path>
              </a:pathLst>
            </a:custGeom>
            <a:solidFill>
              <a:srgbClr val="888888"/>
            </a:solidFill>
          </p:spPr>
          <p:txBody>
            <a:bodyPr wrap="square" lIns="0" tIns="0" rIns="0" bIns="0" rtlCol="0"/>
            <a:lstStyle/>
            <a:p>
              <a:endParaRPr/>
            </a:p>
          </p:txBody>
        </p:sp>
        <p:sp>
          <p:nvSpPr>
            <p:cNvPr id="7" name="object 7"/>
            <p:cNvSpPr/>
            <p:nvPr/>
          </p:nvSpPr>
          <p:spPr>
            <a:xfrm>
              <a:off x="6274308" y="2907791"/>
              <a:ext cx="44450" cy="2623185"/>
            </a:xfrm>
            <a:custGeom>
              <a:avLst/>
              <a:gdLst/>
              <a:ahLst/>
              <a:cxnLst/>
              <a:rect l="l" t="t" r="r" b="b"/>
              <a:pathLst>
                <a:path w="44450" h="2623185">
                  <a:moveTo>
                    <a:pt x="44196" y="1524"/>
                  </a:moveTo>
                  <a:lnTo>
                    <a:pt x="41148" y="12"/>
                  </a:lnTo>
                  <a:lnTo>
                    <a:pt x="35052" y="0"/>
                  </a:lnTo>
                  <a:lnTo>
                    <a:pt x="3048" y="12"/>
                  </a:lnTo>
                  <a:lnTo>
                    <a:pt x="0" y="1536"/>
                  </a:lnTo>
                  <a:lnTo>
                    <a:pt x="0" y="7632"/>
                  </a:lnTo>
                  <a:lnTo>
                    <a:pt x="3048" y="9156"/>
                  </a:lnTo>
                  <a:lnTo>
                    <a:pt x="33528" y="9156"/>
                  </a:lnTo>
                  <a:lnTo>
                    <a:pt x="33528" y="326148"/>
                  </a:lnTo>
                  <a:lnTo>
                    <a:pt x="3048" y="326148"/>
                  </a:lnTo>
                  <a:lnTo>
                    <a:pt x="0" y="327672"/>
                  </a:lnTo>
                  <a:lnTo>
                    <a:pt x="0" y="333768"/>
                  </a:lnTo>
                  <a:lnTo>
                    <a:pt x="3048" y="336816"/>
                  </a:lnTo>
                  <a:lnTo>
                    <a:pt x="33528" y="336816"/>
                  </a:lnTo>
                  <a:lnTo>
                    <a:pt x="33528" y="652284"/>
                  </a:lnTo>
                  <a:lnTo>
                    <a:pt x="3048" y="652284"/>
                  </a:lnTo>
                  <a:lnTo>
                    <a:pt x="0" y="653808"/>
                  </a:lnTo>
                  <a:lnTo>
                    <a:pt x="0" y="659904"/>
                  </a:lnTo>
                  <a:lnTo>
                    <a:pt x="3048" y="662952"/>
                  </a:lnTo>
                  <a:lnTo>
                    <a:pt x="33528" y="662952"/>
                  </a:lnTo>
                  <a:lnTo>
                    <a:pt x="33528" y="979944"/>
                  </a:lnTo>
                  <a:lnTo>
                    <a:pt x="3048" y="979944"/>
                  </a:lnTo>
                  <a:lnTo>
                    <a:pt x="0" y="981468"/>
                  </a:lnTo>
                  <a:lnTo>
                    <a:pt x="0" y="987564"/>
                  </a:lnTo>
                  <a:lnTo>
                    <a:pt x="3048" y="990612"/>
                  </a:lnTo>
                  <a:lnTo>
                    <a:pt x="33528" y="990612"/>
                  </a:lnTo>
                  <a:lnTo>
                    <a:pt x="33528" y="1306080"/>
                  </a:lnTo>
                  <a:lnTo>
                    <a:pt x="3048" y="1306080"/>
                  </a:lnTo>
                  <a:lnTo>
                    <a:pt x="0" y="1307604"/>
                  </a:lnTo>
                  <a:lnTo>
                    <a:pt x="0" y="1313700"/>
                  </a:lnTo>
                  <a:lnTo>
                    <a:pt x="3048" y="1316748"/>
                  </a:lnTo>
                  <a:lnTo>
                    <a:pt x="33528" y="1316748"/>
                  </a:lnTo>
                  <a:lnTo>
                    <a:pt x="33528" y="1632216"/>
                  </a:lnTo>
                  <a:lnTo>
                    <a:pt x="3048" y="1632216"/>
                  </a:lnTo>
                  <a:lnTo>
                    <a:pt x="0" y="1633740"/>
                  </a:lnTo>
                  <a:lnTo>
                    <a:pt x="0" y="1639836"/>
                  </a:lnTo>
                  <a:lnTo>
                    <a:pt x="3048" y="1642884"/>
                  </a:lnTo>
                  <a:lnTo>
                    <a:pt x="33528" y="1642884"/>
                  </a:lnTo>
                  <a:lnTo>
                    <a:pt x="33528" y="1959876"/>
                  </a:lnTo>
                  <a:lnTo>
                    <a:pt x="3048" y="1959876"/>
                  </a:lnTo>
                  <a:lnTo>
                    <a:pt x="0" y="1961400"/>
                  </a:lnTo>
                  <a:lnTo>
                    <a:pt x="0" y="1967496"/>
                  </a:lnTo>
                  <a:lnTo>
                    <a:pt x="3048" y="1970544"/>
                  </a:lnTo>
                  <a:lnTo>
                    <a:pt x="33528" y="1970544"/>
                  </a:lnTo>
                  <a:lnTo>
                    <a:pt x="33528" y="2286012"/>
                  </a:lnTo>
                  <a:lnTo>
                    <a:pt x="3048" y="2286012"/>
                  </a:lnTo>
                  <a:lnTo>
                    <a:pt x="0" y="2287536"/>
                  </a:lnTo>
                  <a:lnTo>
                    <a:pt x="0" y="2293632"/>
                  </a:lnTo>
                  <a:lnTo>
                    <a:pt x="3048" y="2296680"/>
                  </a:lnTo>
                  <a:lnTo>
                    <a:pt x="33528" y="2296680"/>
                  </a:lnTo>
                  <a:lnTo>
                    <a:pt x="33528" y="2612148"/>
                  </a:lnTo>
                  <a:lnTo>
                    <a:pt x="3048" y="2612148"/>
                  </a:lnTo>
                  <a:lnTo>
                    <a:pt x="0" y="2613672"/>
                  </a:lnTo>
                  <a:lnTo>
                    <a:pt x="0" y="2619768"/>
                  </a:lnTo>
                  <a:lnTo>
                    <a:pt x="3048" y="2622816"/>
                  </a:lnTo>
                  <a:lnTo>
                    <a:pt x="41148" y="2622816"/>
                  </a:lnTo>
                  <a:lnTo>
                    <a:pt x="44196" y="2619768"/>
                  </a:lnTo>
                  <a:lnTo>
                    <a:pt x="44196" y="2616708"/>
                  </a:lnTo>
                  <a:lnTo>
                    <a:pt x="44196" y="1536"/>
                  </a:lnTo>
                  <a:close/>
                </a:path>
              </a:pathLst>
            </a:custGeom>
            <a:solidFill>
              <a:srgbClr val="6F909F"/>
            </a:solidFill>
          </p:spPr>
          <p:txBody>
            <a:bodyPr wrap="square" lIns="0" tIns="0" rIns="0" bIns="0" rtlCol="0"/>
            <a:lstStyle/>
            <a:p>
              <a:endParaRPr/>
            </a:p>
          </p:txBody>
        </p:sp>
        <p:sp>
          <p:nvSpPr>
            <p:cNvPr id="8" name="object 8"/>
            <p:cNvSpPr/>
            <p:nvPr/>
          </p:nvSpPr>
          <p:spPr>
            <a:xfrm>
              <a:off x="5609844" y="5132831"/>
              <a:ext cx="609600" cy="448309"/>
            </a:xfrm>
            <a:custGeom>
              <a:avLst/>
              <a:gdLst/>
              <a:ahLst/>
              <a:cxnLst/>
              <a:rect l="l" t="t" r="r" b="b"/>
              <a:pathLst>
                <a:path w="609600" h="448310">
                  <a:moveTo>
                    <a:pt x="609600" y="327660"/>
                  </a:moveTo>
                  <a:lnTo>
                    <a:pt x="406908" y="327660"/>
                  </a:lnTo>
                  <a:lnTo>
                    <a:pt x="406908" y="448056"/>
                  </a:lnTo>
                  <a:lnTo>
                    <a:pt x="609600" y="448056"/>
                  </a:lnTo>
                  <a:lnTo>
                    <a:pt x="609600" y="327660"/>
                  </a:lnTo>
                  <a:close/>
                </a:path>
                <a:path w="609600" h="448310">
                  <a:moveTo>
                    <a:pt x="609600" y="0"/>
                  </a:moveTo>
                  <a:lnTo>
                    <a:pt x="0" y="0"/>
                  </a:lnTo>
                  <a:lnTo>
                    <a:pt x="0" y="121920"/>
                  </a:lnTo>
                  <a:lnTo>
                    <a:pt x="609600" y="121920"/>
                  </a:lnTo>
                  <a:lnTo>
                    <a:pt x="609600" y="0"/>
                  </a:lnTo>
                  <a:close/>
                </a:path>
              </a:pathLst>
            </a:custGeom>
            <a:solidFill>
              <a:srgbClr val="FFFFFF"/>
            </a:solidFill>
          </p:spPr>
          <p:txBody>
            <a:bodyPr wrap="square" lIns="0" tIns="0" rIns="0" bIns="0" rtlCol="0"/>
            <a:lstStyle/>
            <a:p>
              <a:endParaRPr/>
            </a:p>
          </p:txBody>
        </p:sp>
        <p:sp>
          <p:nvSpPr>
            <p:cNvPr id="9" name="object 9"/>
            <p:cNvSpPr/>
            <p:nvPr/>
          </p:nvSpPr>
          <p:spPr>
            <a:xfrm>
              <a:off x="5109972" y="5519927"/>
              <a:ext cx="2406650" cy="43180"/>
            </a:xfrm>
            <a:custGeom>
              <a:avLst/>
              <a:gdLst/>
              <a:ahLst/>
              <a:cxnLst/>
              <a:rect l="l" t="t" r="r" b="b"/>
              <a:pathLst>
                <a:path w="2406650" h="43179">
                  <a:moveTo>
                    <a:pt x="2406396" y="1524"/>
                  </a:moveTo>
                  <a:lnTo>
                    <a:pt x="2403348" y="12"/>
                  </a:lnTo>
                  <a:lnTo>
                    <a:pt x="4572" y="0"/>
                  </a:lnTo>
                  <a:lnTo>
                    <a:pt x="1524" y="0"/>
                  </a:lnTo>
                  <a:lnTo>
                    <a:pt x="0" y="1524"/>
                  </a:lnTo>
                  <a:lnTo>
                    <a:pt x="0" y="7620"/>
                  </a:lnTo>
                  <a:lnTo>
                    <a:pt x="0" y="41160"/>
                  </a:lnTo>
                  <a:lnTo>
                    <a:pt x="1524" y="42684"/>
                  </a:lnTo>
                  <a:lnTo>
                    <a:pt x="7620" y="42684"/>
                  </a:lnTo>
                  <a:lnTo>
                    <a:pt x="10668" y="41160"/>
                  </a:lnTo>
                  <a:lnTo>
                    <a:pt x="10668" y="10668"/>
                  </a:lnTo>
                  <a:lnTo>
                    <a:pt x="134112" y="10668"/>
                  </a:lnTo>
                  <a:lnTo>
                    <a:pt x="134112" y="41160"/>
                  </a:lnTo>
                  <a:lnTo>
                    <a:pt x="135636" y="42684"/>
                  </a:lnTo>
                  <a:lnTo>
                    <a:pt x="141732" y="42684"/>
                  </a:lnTo>
                  <a:lnTo>
                    <a:pt x="143256" y="41160"/>
                  </a:lnTo>
                  <a:lnTo>
                    <a:pt x="143256" y="10668"/>
                  </a:lnTo>
                  <a:lnTo>
                    <a:pt x="266700" y="10668"/>
                  </a:lnTo>
                  <a:lnTo>
                    <a:pt x="266700" y="41160"/>
                  </a:lnTo>
                  <a:lnTo>
                    <a:pt x="268224" y="42684"/>
                  </a:lnTo>
                  <a:lnTo>
                    <a:pt x="274320" y="42684"/>
                  </a:lnTo>
                  <a:lnTo>
                    <a:pt x="275844" y="41160"/>
                  </a:lnTo>
                  <a:lnTo>
                    <a:pt x="275844" y="10668"/>
                  </a:lnTo>
                  <a:lnTo>
                    <a:pt x="397764" y="10668"/>
                  </a:lnTo>
                  <a:lnTo>
                    <a:pt x="397764" y="41160"/>
                  </a:lnTo>
                  <a:lnTo>
                    <a:pt x="400812" y="42684"/>
                  </a:lnTo>
                  <a:lnTo>
                    <a:pt x="406908" y="42684"/>
                  </a:lnTo>
                  <a:lnTo>
                    <a:pt x="408432" y="41160"/>
                  </a:lnTo>
                  <a:lnTo>
                    <a:pt x="408432" y="10668"/>
                  </a:lnTo>
                  <a:lnTo>
                    <a:pt x="531876" y="10668"/>
                  </a:lnTo>
                  <a:lnTo>
                    <a:pt x="531876" y="41160"/>
                  </a:lnTo>
                  <a:lnTo>
                    <a:pt x="534924" y="42684"/>
                  </a:lnTo>
                  <a:lnTo>
                    <a:pt x="541020" y="42684"/>
                  </a:lnTo>
                  <a:lnTo>
                    <a:pt x="542544" y="41160"/>
                  </a:lnTo>
                  <a:lnTo>
                    <a:pt x="542544" y="10668"/>
                  </a:lnTo>
                  <a:lnTo>
                    <a:pt x="664464" y="10668"/>
                  </a:lnTo>
                  <a:lnTo>
                    <a:pt x="664464" y="41160"/>
                  </a:lnTo>
                  <a:lnTo>
                    <a:pt x="667512" y="42684"/>
                  </a:lnTo>
                  <a:lnTo>
                    <a:pt x="673608" y="42684"/>
                  </a:lnTo>
                  <a:lnTo>
                    <a:pt x="675132" y="41160"/>
                  </a:lnTo>
                  <a:lnTo>
                    <a:pt x="675132" y="10668"/>
                  </a:lnTo>
                  <a:lnTo>
                    <a:pt x="797052" y="10668"/>
                  </a:lnTo>
                  <a:lnTo>
                    <a:pt x="797052" y="41160"/>
                  </a:lnTo>
                  <a:lnTo>
                    <a:pt x="800100" y="42684"/>
                  </a:lnTo>
                  <a:lnTo>
                    <a:pt x="806196" y="42684"/>
                  </a:lnTo>
                  <a:lnTo>
                    <a:pt x="807720" y="41160"/>
                  </a:lnTo>
                  <a:lnTo>
                    <a:pt x="807720" y="10668"/>
                  </a:lnTo>
                  <a:lnTo>
                    <a:pt x="931164" y="10668"/>
                  </a:lnTo>
                  <a:lnTo>
                    <a:pt x="931164" y="41160"/>
                  </a:lnTo>
                  <a:lnTo>
                    <a:pt x="934212" y="42684"/>
                  </a:lnTo>
                  <a:lnTo>
                    <a:pt x="940308" y="42684"/>
                  </a:lnTo>
                  <a:lnTo>
                    <a:pt x="941832" y="41160"/>
                  </a:lnTo>
                  <a:lnTo>
                    <a:pt x="941832" y="10668"/>
                  </a:lnTo>
                  <a:lnTo>
                    <a:pt x="1063752" y="10668"/>
                  </a:lnTo>
                  <a:lnTo>
                    <a:pt x="1063752" y="41160"/>
                  </a:lnTo>
                  <a:lnTo>
                    <a:pt x="1066800" y="42684"/>
                  </a:lnTo>
                  <a:lnTo>
                    <a:pt x="1072896" y="42684"/>
                  </a:lnTo>
                  <a:lnTo>
                    <a:pt x="1074420" y="41160"/>
                  </a:lnTo>
                  <a:lnTo>
                    <a:pt x="1074420" y="10668"/>
                  </a:lnTo>
                  <a:lnTo>
                    <a:pt x="1197864" y="10668"/>
                  </a:lnTo>
                  <a:lnTo>
                    <a:pt x="1197864" y="41160"/>
                  </a:lnTo>
                  <a:lnTo>
                    <a:pt x="1200912" y="42684"/>
                  </a:lnTo>
                  <a:lnTo>
                    <a:pt x="1207008" y="42684"/>
                  </a:lnTo>
                  <a:lnTo>
                    <a:pt x="1208532" y="41160"/>
                  </a:lnTo>
                  <a:lnTo>
                    <a:pt x="1208532" y="10668"/>
                  </a:lnTo>
                  <a:lnTo>
                    <a:pt x="1330452" y="10668"/>
                  </a:lnTo>
                  <a:lnTo>
                    <a:pt x="1330452" y="41160"/>
                  </a:lnTo>
                  <a:lnTo>
                    <a:pt x="1333500" y="42684"/>
                  </a:lnTo>
                  <a:lnTo>
                    <a:pt x="1339596" y="42684"/>
                  </a:lnTo>
                  <a:lnTo>
                    <a:pt x="1341120" y="41160"/>
                  </a:lnTo>
                  <a:lnTo>
                    <a:pt x="1341120" y="10668"/>
                  </a:lnTo>
                  <a:lnTo>
                    <a:pt x="1463040" y="10668"/>
                  </a:lnTo>
                  <a:lnTo>
                    <a:pt x="1463040" y="41160"/>
                  </a:lnTo>
                  <a:lnTo>
                    <a:pt x="1466088" y="42684"/>
                  </a:lnTo>
                  <a:lnTo>
                    <a:pt x="1472184" y="42684"/>
                  </a:lnTo>
                  <a:lnTo>
                    <a:pt x="1473708" y="41160"/>
                  </a:lnTo>
                  <a:lnTo>
                    <a:pt x="1473708" y="10668"/>
                  </a:lnTo>
                  <a:lnTo>
                    <a:pt x="1597152" y="10668"/>
                  </a:lnTo>
                  <a:lnTo>
                    <a:pt x="1597152" y="41160"/>
                  </a:lnTo>
                  <a:lnTo>
                    <a:pt x="1600200" y="42684"/>
                  </a:lnTo>
                  <a:lnTo>
                    <a:pt x="1606296" y="42684"/>
                  </a:lnTo>
                  <a:lnTo>
                    <a:pt x="1607820" y="41160"/>
                  </a:lnTo>
                  <a:lnTo>
                    <a:pt x="1607820" y="10668"/>
                  </a:lnTo>
                  <a:lnTo>
                    <a:pt x="1729740" y="10668"/>
                  </a:lnTo>
                  <a:lnTo>
                    <a:pt x="1729740" y="41160"/>
                  </a:lnTo>
                  <a:lnTo>
                    <a:pt x="1732788" y="42684"/>
                  </a:lnTo>
                  <a:lnTo>
                    <a:pt x="1738884" y="42684"/>
                  </a:lnTo>
                  <a:lnTo>
                    <a:pt x="1740408" y="41160"/>
                  </a:lnTo>
                  <a:lnTo>
                    <a:pt x="1740408" y="10668"/>
                  </a:lnTo>
                  <a:lnTo>
                    <a:pt x="1862328" y="10668"/>
                  </a:lnTo>
                  <a:lnTo>
                    <a:pt x="1862328" y="41160"/>
                  </a:lnTo>
                  <a:lnTo>
                    <a:pt x="1865376" y="42684"/>
                  </a:lnTo>
                  <a:lnTo>
                    <a:pt x="1871472" y="42684"/>
                  </a:lnTo>
                  <a:lnTo>
                    <a:pt x="1872996" y="41160"/>
                  </a:lnTo>
                  <a:lnTo>
                    <a:pt x="1872996" y="10668"/>
                  </a:lnTo>
                  <a:lnTo>
                    <a:pt x="1996440" y="10668"/>
                  </a:lnTo>
                  <a:lnTo>
                    <a:pt x="1996440" y="41160"/>
                  </a:lnTo>
                  <a:lnTo>
                    <a:pt x="1999488" y="42684"/>
                  </a:lnTo>
                  <a:lnTo>
                    <a:pt x="2005584" y="42684"/>
                  </a:lnTo>
                  <a:lnTo>
                    <a:pt x="2007108" y="41160"/>
                  </a:lnTo>
                  <a:lnTo>
                    <a:pt x="2007108" y="10668"/>
                  </a:lnTo>
                  <a:lnTo>
                    <a:pt x="2129028" y="10668"/>
                  </a:lnTo>
                  <a:lnTo>
                    <a:pt x="2129028" y="41160"/>
                  </a:lnTo>
                  <a:lnTo>
                    <a:pt x="2132076" y="42684"/>
                  </a:lnTo>
                  <a:lnTo>
                    <a:pt x="2138172" y="42684"/>
                  </a:lnTo>
                  <a:lnTo>
                    <a:pt x="2139696" y="41160"/>
                  </a:lnTo>
                  <a:lnTo>
                    <a:pt x="2139696" y="10668"/>
                  </a:lnTo>
                  <a:lnTo>
                    <a:pt x="2261616" y="10668"/>
                  </a:lnTo>
                  <a:lnTo>
                    <a:pt x="2261616" y="41160"/>
                  </a:lnTo>
                  <a:lnTo>
                    <a:pt x="2264664" y="42684"/>
                  </a:lnTo>
                  <a:lnTo>
                    <a:pt x="2270760" y="42684"/>
                  </a:lnTo>
                  <a:lnTo>
                    <a:pt x="2272284" y="41160"/>
                  </a:lnTo>
                  <a:lnTo>
                    <a:pt x="2272284" y="10668"/>
                  </a:lnTo>
                  <a:lnTo>
                    <a:pt x="2395728" y="10668"/>
                  </a:lnTo>
                  <a:lnTo>
                    <a:pt x="2395728" y="41160"/>
                  </a:lnTo>
                  <a:lnTo>
                    <a:pt x="2398776" y="42684"/>
                  </a:lnTo>
                  <a:lnTo>
                    <a:pt x="2403348" y="42684"/>
                  </a:lnTo>
                  <a:lnTo>
                    <a:pt x="2406396" y="41160"/>
                  </a:lnTo>
                  <a:lnTo>
                    <a:pt x="2406396" y="7620"/>
                  </a:lnTo>
                  <a:lnTo>
                    <a:pt x="2406396" y="1536"/>
                  </a:lnTo>
                  <a:close/>
                </a:path>
              </a:pathLst>
            </a:custGeom>
            <a:solidFill>
              <a:srgbClr val="888888"/>
            </a:solidFill>
          </p:spPr>
          <p:txBody>
            <a:bodyPr wrap="square" lIns="0" tIns="0" rIns="0" bIns="0" rtlCol="0"/>
            <a:lstStyle/>
            <a:p>
              <a:endParaRPr/>
            </a:p>
          </p:txBody>
        </p:sp>
        <p:sp>
          <p:nvSpPr>
            <p:cNvPr id="10" name="object 10"/>
            <p:cNvSpPr/>
            <p:nvPr/>
          </p:nvSpPr>
          <p:spPr>
            <a:xfrm>
              <a:off x="5231892" y="3019044"/>
              <a:ext cx="2273300" cy="2512060"/>
            </a:xfrm>
            <a:custGeom>
              <a:avLst/>
              <a:gdLst/>
              <a:ahLst/>
              <a:cxnLst/>
              <a:rect l="l" t="t" r="r" b="b"/>
              <a:pathLst>
                <a:path w="2273300" h="2512060">
                  <a:moveTo>
                    <a:pt x="774700" y="2196084"/>
                  </a:moveTo>
                  <a:lnTo>
                    <a:pt x="774700" y="2144268"/>
                  </a:lnTo>
                  <a:lnTo>
                    <a:pt x="762000" y="2148840"/>
                  </a:lnTo>
                  <a:lnTo>
                    <a:pt x="762000" y="2154936"/>
                  </a:lnTo>
                  <a:lnTo>
                    <a:pt x="749300" y="2165604"/>
                  </a:lnTo>
                  <a:lnTo>
                    <a:pt x="736600" y="2193036"/>
                  </a:lnTo>
                  <a:lnTo>
                    <a:pt x="723900" y="2208276"/>
                  </a:lnTo>
                  <a:lnTo>
                    <a:pt x="723900" y="2223516"/>
                  </a:lnTo>
                  <a:lnTo>
                    <a:pt x="711200" y="2240280"/>
                  </a:lnTo>
                  <a:lnTo>
                    <a:pt x="698500" y="2270760"/>
                  </a:lnTo>
                  <a:lnTo>
                    <a:pt x="685800" y="2286000"/>
                  </a:lnTo>
                  <a:lnTo>
                    <a:pt x="673100" y="2299716"/>
                  </a:lnTo>
                  <a:lnTo>
                    <a:pt x="673100" y="2313432"/>
                  </a:lnTo>
                  <a:lnTo>
                    <a:pt x="660400" y="2324100"/>
                  </a:lnTo>
                  <a:lnTo>
                    <a:pt x="609600" y="2392680"/>
                  </a:lnTo>
                  <a:lnTo>
                    <a:pt x="596900" y="2415540"/>
                  </a:lnTo>
                  <a:lnTo>
                    <a:pt x="584200" y="2435352"/>
                  </a:lnTo>
                  <a:lnTo>
                    <a:pt x="571500" y="2444496"/>
                  </a:lnTo>
                  <a:lnTo>
                    <a:pt x="546100" y="2468880"/>
                  </a:lnTo>
                  <a:lnTo>
                    <a:pt x="546100" y="2474976"/>
                  </a:lnTo>
                  <a:lnTo>
                    <a:pt x="520700" y="2484120"/>
                  </a:lnTo>
                  <a:lnTo>
                    <a:pt x="520700" y="2487168"/>
                  </a:lnTo>
                  <a:lnTo>
                    <a:pt x="508000" y="2490216"/>
                  </a:lnTo>
                  <a:lnTo>
                    <a:pt x="508000" y="2491740"/>
                  </a:lnTo>
                  <a:lnTo>
                    <a:pt x="482600" y="2494788"/>
                  </a:lnTo>
                  <a:lnTo>
                    <a:pt x="431800" y="2490216"/>
                  </a:lnTo>
                  <a:lnTo>
                    <a:pt x="0" y="2490216"/>
                  </a:lnTo>
                  <a:lnTo>
                    <a:pt x="0" y="2511551"/>
                  </a:lnTo>
                  <a:lnTo>
                    <a:pt x="546100" y="2511551"/>
                  </a:lnTo>
                  <a:lnTo>
                    <a:pt x="558800" y="2500884"/>
                  </a:lnTo>
                  <a:lnTo>
                    <a:pt x="571500" y="2493264"/>
                  </a:lnTo>
                  <a:lnTo>
                    <a:pt x="571500" y="2484120"/>
                  </a:lnTo>
                  <a:lnTo>
                    <a:pt x="609600" y="2456688"/>
                  </a:lnTo>
                  <a:lnTo>
                    <a:pt x="685800" y="2342388"/>
                  </a:lnTo>
                  <a:lnTo>
                    <a:pt x="698500" y="2331720"/>
                  </a:lnTo>
                  <a:lnTo>
                    <a:pt x="711200" y="2301240"/>
                  </a:lnTo>
                  <a:lnTo>
                    <a:pt x="723900" y="2286000"/>
                  </a:lnTo>
                  <a:lnTo>
                    <a:pt x="736600" y="2253996"/>
                  </a:lnTo>
                  <a:lnTo>
                    <a:pt x="749300" y="2238756"/>
                  </a:lnTo>
                  <a:lnTo>
                    <a:pt x="762000" y="2208276"/>
                  </a:lnTo>
                  <a:lnTo>
                    <a:pt x="774700" y="2196084"/>
                  </a:lnTo>
                  <a:close/>
                </a:path>
                <a:path w="2273300" h="2512060">
                  <a:moveTo>
                    <a:pt x="787400" y="2174748"/>
                  </a:moveTo>
                  <a:lnTo>
                    <a:pt x="787400" y="2136648"/>
                  </a:lnTo>
                  <a:lnTo>
                    <a:pt x="774700" y="2139696"/>
                  </a:lnTo>
                  <a:lnTo>
                    <a:pt x="774700" y="2183892"/>
                  </a:lnTo>
                  <a:lnTo>
                    <a:pt x="787400" y="2174748"/>
                  </a:lnTo>
                  <a:close/>
                </a:path>
                <a:path w="2273300" h="2512060">
                  <a:moveTo>
                    <a:pt x="800100" y="2164080"/>
                  </a:moveTo>
                  <a:lnTo>
                    <a:pt x="800100" y="2132076"/>
                  </a:lnTo>
                  <a:lnTo>
                    <a:pt x="787400" y="2133600"/>
                  </a:lnTo>
                  <a:lnTo>
                    <a:pt x="787400" y="2167128"/>
                  </a:lnTo>
                  <a:lnTo>
                    <a:pt x="800100" y="2164080"/>
                  </a:lnTo>
                  <a:close/>
                </a:path>
                <a:path w="2273300" h="2512060">
                  <a:moveTo>
                    <a:pt x="812800" y="2161032"/>
                  </a:moveTo>
                  <a:lnTo>
                    <a:pt x="812800" y="2130552"/>
                  </a:lnTo>
                  <a:lnTo>
                    <a:pt x="800100" y="2130552"/>
                  </a:lnTo>
                  <a:lnTo>
                    <a:pt x="800100" y="2161032"/>
                  </a:lnTo>
                  <a:lnTo>
                    <a:pt x="812800" y="2161032"/>
                  </a:lnTo>
                  <a:close/>
                </a:path>
                <a:path w="2273300" h="2512060">
                  <a:moveTo>
                    <a:pt x="812800" y="2162556"/>
                  </a:moveTo>
                  <a:lnTo>
                    <a:pt x="812800" y="2161032"/>
                  </a:lnTo>
                  <a:lnTo>
                    <a:pt x="800100" y="2161032"/>
                  </a:lnTo>
                  <a:lnTo>
                    <a:pt x="812800" y="2162556"/>
                  </a:lnTo>
                  <a:close/>
                </a:path>
                <a:path w="2273300" h="2512060">
                  <a:moveTo>
                    <a:pt x="825500" y="2177796"/>
                  </a:moveTo>
                  <a:lnTo>
                    <a:pt x="825500" y="2132076"/>
                  </a:lnTo>
                  <a:lnTo>
                    <a:pt x="812800" y="2132076"/>
                  </a:lnTo>
                  <a:lnTo>
                    <a:pt x="812800" y="2171700"/>
                  </a:lnTo>
                  <a:lnTo>
                    <a:pt x="825500" y="2177796"/>
                  </a:lnTo>
                  <a:close/>
                </a:path>
                <a:path w="2273300" h="2512060">
                  <a:moveTo>
                    <a:pt x="863600" y="2266188"/>
                  </a:moveTo>
                  <a:lnTo>
                    <a:pt x="863600" y="2185416"/>
                  </a:lnTo>
                  <a:lnTo>
                    <a:pt x="850900" y="2176272"/>
                  </a:lnTo>
                  <a:lnTo>
                    <a:pt x="850900" y="2159508"/>
                  </a:lnTo>
                  <a:lnTo>
                    <a:pt x="838200" y="2153412"/>
                  </a:lnTo>
                  <a:lnTo>
                    <a:pt x="825500" y="2141220"/>
                  </a:lnTo>
                  <a:lnTo>
                    <a:pt x="825500" y="2191512"/>
                  </a:lnTo>
                  <a:lnTo>
                    <a:pt x="838200" y="2206752"/>
                  </a:lnTo>
                  <a:lnTo>
                    <a:pt x="838200" y="2225040"/>
                  </a:lnTo>
                  <a:lnTo>
                    <a:pt x="850900" y="2244852"/>
                  </a:lnTo>
                  <a:lnTo>
                    <a:pt x="863600" y="2266188"/>
                  </a:lnTo>
                  <a:close/>
                </a:path>
                <a:path w="2273300" h="2512060">
                  <a:moveTo>
                    <a:pt x="927100" y="2382012"/>
                  </a:moveTo>
                  <a:lnTo>
                    <a:pt x="927100" y="2328672"/>
                  </a:lnTo>
                  <a:lnTo>
                    <a:pt x="914400" y="2321052"/>
                  </a:lnTo>
                  <a:lnTo>
                    <a:pt x="914400" y="2313432"/>
                  </a:lnTo>
                  <a:lnTo>
                    <a:pt x="901700" y="2295144"/>
                  </a:lnTo>
                  <a:lnTo>
                    <a:pt x="901700" y="2275332"/>
                  </a:lnTo>
                  <a:lnTo>
                    <a:pt x="889000" y="2253996"/>
                  </a:lnTo>
                  <a:lnTo>
                    <a:pt x="876300" y="2234184"/>
                  </a:lnTo>
                  <a:lnTo>
                    <a:pt x="876300" y="2212848"/>
                  </a:lnTo>
                  <a:lnTo>
                    <a:pt x="863600" y="2193036"/>
                  </a:lnTo>
                  <a:lnTo>
                    <a:pt x="863600" y="2287524"/>
                  </a:lnTo>
                  <a:lnTo>
                    <a:pt x="876300" y="2307336"/>
                  </a:lnTo>
                  <a:lnTo>
                    <a:pt x="889000" y="2325624"/>
                  </a:lnTo>
                  <a:lnTo>
                    <a:pt x="889000" y="2343912"/>
                  </a:lnTo>
                  <a:lnTo>
                    <a:pt x="901700" y="2359152"/>
                  </a:lnTo>
                  <a:lnTo>
                    <a:pt x="914400" y="2371344"/>
                  </a:lnTo>
                  <a:lnTo>
                    <a:pt x="927100" y="2382012"/>
                  </a:lnTo>
                  <a:close/>
                </a:path>
                <a:path w="2273300" h="2512060">
                  <a:moveTo>
                    <a:pt x="977900" y="2375916"/>
                  </a:moveTo>
                  <a:lnTo>
                    <a:pt x="977900" y="2336292"/>
                  </a:lnTo>
                  <a:lnTo>
                    <a:pt x="952500" y="2351532"/>
                  </a:lnTo>
                  <a:lnTo>
                    <a:pt x="952500" y="2356104"/>
                  </a:lnTo>
                  <a:lnTo>
                    <a:pt x="939800" y="2356104"/>
                  </a:lnTo>
                  <a:lnTo>
                    <a:pt x="939800" y="2346960"/>
                  </a:lnTo>
                  <a:lnTo>
                    <a:pt x="927100" y="2342388"/>
                  </a:lnTo>
                  <a:lnTo>
                    <a:pt x="927100" y="2386584"/>
                  </a:lnTo>
                  <a:lnTo>
                    <a:pt x="952500" y="2386584"/>
                  </a:lnTo>
                  <a:lnTo>
                    <a:pt x="965200" y="2383536"/>
                  </a:lnTo>
                  <a:lnTo>
                    <a:pt x="965200" y="2382012"/>
                  </a:lnTo>
                  <a:lnTo>
                    <a:pt x="977900" y="2375916"/>
                  </a:lnTo>
                  <a:close/>
                </a:path>
                <a:path w="2273300" h="2512060">
                  <a:moveTo>
                    <a:pt x="952500" y="2356104"/>
                  </a:moveTo>
                  <a:lnTo>
                    <a:pt x="952500" y="2353056"/>
                  </a:lnTo>
                  <a:lnTo>
                    <a:pt x="939800" y="2356104"/>
                  </a:lnTo>
                  <a:lnTo>
                    <a:pt x="952500" y="2356104"/>
                  </a:lnTo>
                  <a:close/>
                </a:path>
                <a:path w="2273300" h="2512060">
                  <a:moveTo>
                    <a:pt x="1016000" y="2333244"/>
                  </a:moveTo>
                  <a:lnTo>
                    <a:pt x="1016000" y="2270760"/>
                  </a:lnTo>
                  <a:lnTo>
                    <a:pt x="1003300" y="2287524"/>
                  </a:lnTo>
                  <a:lnTo>
                    <a:pt x="990600" y="2302764"/>
                  </a:lnTo>
                  <a:lnTo>
                    <a:pt x="977900" y="2327148"/>
                  </a:lnTo>
                  <a:lnTo>
                    <a:pt x="977900" y="2374392"/>
                  </a:lnTo>
                  <a:lnTo>
                    <a:pt x="990600" y="2368296"/>
                  </a:lnTo>
                  <a:lnTo>
                    <a:pt x="990600" y="2357628"/>
                  </a:lnTo>
                  <a:lnTo>
                    <a:pt x="1016000" y="2333244"/>
                  </a:lnTo>
                  <a:close/>
                </a:path>
                <a:path w="2273300" h="2512060">
                  <a:moveTo>
                    <a:pt x="1041400" y="2286000"/>
                  </a:moveTo>
                  <a:lnTo>
                    <a:pt x="1041400" y="2217420"/>
                  </a:lnTo>
                  <a:lnTo>
                    <a:pt x="1016000" y="2253996"/>
                  </a:lnTo>
                  <a:lnTo>
                    <a:pt x="1016000" y="2318004"/>
                  </a:lnTo>
                  <a:lnTo>
                    <a:pt x="1028700" y="2302764"/>
                  </a:lnTo>
                  <a:lnTo>
                    <a:pt x="1041400" y="2286000"/>
                  </a:lnTo>
                  <a:close/>
                </a:path>
                <a:path w="2273300" h="2512060">
                  <a:moveTo>
                    <a:pt x="1066800" y="2229612"/>
                  </a:moveTo>
                  <a:lnTo>
                    <a:pt x="1066800" y="2144268"/>
                  </a:lnTo>
                  <a:lnTo>
                    <a:pt x="1054100" y="2156460"/>
                  </a:lnTo>
                  <a:lnTo>
                    <a:pt x="1054100" y="2176272"/>
                  </a:lnTo>
                  <a:lnTo>
                    <a:pt x="1041400" y="2197608"/>
                  </a:lnTo>
                  <a:lnTo>
                    <a:pt x="1041400" y="2267712"/>
                  </a:lnTo>
                  <a:lnTo>
                    <a:pt x="1054100" y="2249424"/>
                  </a:lnTo>
                  <a:lnTo>
                    <a:pt x="1066800" y="2229612"/>
                  </a:lnTo>
                  <a:close/>
                </a:path>
                <a:path w="2273300" h="2512060">
                  <a:moveTo>
                    <a:pt x="1104900" y="2130552"/>
                  </a:moveTo>
                  <a:lnTo>
                    <a:pt x="1104900" y="2019300"/>
                  </a:lnTo>
                  <a:lnTo>
                    <a:pt x="1092200" y="2051304"/>
                  </a:lnTo>
                  <a:lnTo>
                    <a:pt x="1079500" y="2080260"/>
                  </a:lnTo>
                  <a:lnTo>
                    <a:pt x="1079500" y="2107692"/>
                  </a:lnTo>
                  <a:lnTo>
                    <a:pt x="1066800" y="2121408"/>
                  </a:lnTo>
                  <a:lnTo>
                    <a:pt x="1066800" y="2209800"/>
                  </a:lnTo>
                  <a:lnTo>
                    <a:pt x="1092200" y="2167128"/>
                  </a:lnTo>
                  <a:lnTo>
                    <a:pt x="1092200" y="2144268"/>
                  </a:lnTo>
                  <a:lnTo>
                    <a:pt x="1104900" y="2130552"/>
                  </a:lnTo>
                  <a:close/>
                </a:path>
                <a:path w="2273300" h="2512060">
                  <a:moveTo>
                    <a:pt x="1168400" y="1894332"/>
                  </a:moveTo>
                  <a:lnTo>
                    <a:pt x="1168400" y="1760220"/>
                  </a:lnTo>
                  <a:lnTo>
                    <a:pt x="1155700" y="1789176"/>
                  </a:lnTo>
                  <a:lnTo>
                    <a:pt x="1155700" y="1821180"/>
                  </a:lnTo>
                  <a:lnTo>
                    <a:pt x="1143000" y="1853184"/>
                  </a:lnTo>
                  <a:lnTo>
                    <a:pt x="1130300" y="1886712"/>
                  </a:lnTo>
                  <a:lnTo>
                    <a:pt x="1130300" y="1920240"/>
                  </a:lnTo>
                  <a:lnTo>
                    <a:pt x="1104900" y="1987296"/>
                  </a:lnTo>
                  <a:lnTo>
                    <a:pt x="1104900" y="2103120"/>
                  </a:lnTo>
                  <a:lnTo>
                    <a:pt x="1117600" y="2089404"/>
                  </a:lnTo>
                  <a:lnTo>
                    <a:pt x="1117600" y="2058924"/>
                  </a:lnTo>
                  <a:lnTo>
                    <a:pt x="1130300" y="2028444"/>
                  </a:lnTo>
                  <a:lnTo>
                    <a:pt x="1143000" y="1994916"/>
                  </a:lnTo>
                  <a:lnTo>
                    <a:pt x="1143000" y="1961388"/>
                  </a:lnTo>
                  <a:lnTo>
                    <a:pt x="1168400" y="1894332"/>
                  </a:lnTo>
                  <a:close/>
                </a:path>
                <a:path w="2273300" h="2512060">
                  <a:moveTo>
                    <a:pt x="1193800" y="1796796"/>
                  </a:moveTo>
                  <a:lnTo>
                    <a:pt x="1193800" y="1694688"/>
                  </a:lnTo>
                  <a:lnTo>
                    <a:pt x="1181100" y="1706880"/>
                  </a:lnTo>
                  <a:lnTo>
                    <a:pt x="1181100" y="1731264"/>
                  </a:lnTo>
                  <a:lnTo>
                    <a:pt x="1168400" y="1744980"/>
                  </a:lnTo>
                  <a:lnTo>
                    <a:pt x="1168400" y="1860804"/>
                  </a:lnTo>
                  <a:lnTo>
                    <a:pt x="1193800" y="1796796"/>
                  </a:lnTo>
                  <a:close/>
                </a:path>
                <a:path w="2273300" h="2512060">
                  <a:moveTo>
                    <a:pt x="1219200" y="1716024"/>
                  </a:moveTo>
                  <a:lnTo>
                    <a:pt x="1219200" y="1655064"/>
                  </a:lnTo>
                  <a:lnTo>
                    <a:pt x="1206500" y="1664208"/>
                  </a:lnTo>
                  <a:lnTo>
                    <a:pt x="1193800" y="1671828"/>
                  </a:lnTo>
                  <a:lnTo>
                    <a:pt x="1193800" y="1767840"/>
                  </a:lnTo>
                  <a:lnTo>
                    <a:pt x="1206500" y="1754124"/>
                  </a:lnTo>
                  <a:lnTo>
                    <a:pt x="1206500" y="1728216"/>
                  </a:lnTo>
                  <a:lnTo>
                    <a:pt x="1219200" y="1716024"/>
                  </a:lnTo>
                  <a:close/>
                </a:path>
                <a:path w="2273300" h="2512060">
                  <a:moveTo>
                    <a:pt x="1333500" y="1584960"/>
                  </a:moveTo>
                  <a:lnTo>
                    <a:pt x="1333500" y="1475232"/>
                  </a:lnTo>
                  <a:lnTo>
                    <a:pt x="1320800" y="1490472"/>
                  </a:lnTo>
                  <a:lnTo>
                    <a:pt x="1320800" y="1537716"/>
                  </a:lnTo>
                  <a:lnTo>
                    <a:pt x="1308100" y="1552956"/>
                  </a:lnTo>
                  <a:lnTo>
                    <a:pt x="1308100" y="1566672"/>
                  </a:lnTo>
                  <a:lnTo>
                    <a:pt x="1295400" y="1580388"/>
                  </a:lnTo>
                  <a:lnTo>
                    <a:pt x="1270000" y="1601724"/>
                  </a:lnTo>
                  <a:lnTo>
                    <a:pt x="1270000" y="1612392"/>
                  </a:lnTo>
                  <a:lnTo>
                    <a:pt x="1257300" y="1621536"/>
                  </a:lnTo>
                  <a:lnTo>
                    <a:pt x="1244600" y="1629156"/>
                  </a:lnTo>
                  <a:lnTo>
                    <a:pt x="1219200" y="1647444"/>
                  </a:lnTo>
                  <a:lnTo>
                    <a:pt x="1219200" y="1691640"/>
                  </a:lnTo>
                  <a:lnTo>
                    <a:pt x="1231900" y="1682496"/>
                  </a:lnTo>
                  <a:lnTo>
                    <a:pt x="1231900" y="1676400"/>
                  </a:lnTo>
                  <a:lnTo>
                    <a:pt x="1244600" y="1670304"/>
                  </a:lnTo>
                  <a:lnTo>
                    <a:pt x="1257300" y="1662684"/>
                  </a:lnTo>
                  <a:lnTo>
                    <a:pt x="1257300" y="1653540"/>
                  </a:lnTo>
                  <a:lnTo>
                    <a:pt x="1282700" y="1635252"/>
                  </a:lnTo>
                  <a:lnTo>
                    <a:pt x="1295400" y="1624584"/>
                  </a:lnTo>
                  <a:lnTo>
                    <a:pt x="1320800" y="1600200"/>
                  </a:lnTo>
                  <a:lnTo>
                    <a:pt x="1333500" y="1584960"/>
                  </a:lnTo>
                  <a:close/>
                </a:path>
                <a:path w="2273300" h="2512060">
                  <a:moveTo>
                    <a:pt x="1231900" y="1688592"/>
                  </a:moveTo>
                  <a:lnTo>
                    <a:pt x="1219200" y="1691640"/>
                  </a:lnTo>
                  <a:lnTo>
                    <a:pt x="1219200" y="1694688"/>
                  </a:lnTo>
                  <a:lnTo>
                    <a:pt x="1231900" y="1688592"/>
                  </a:lnTo>
                  <a:close/>
                </a:path>
                <a:path w="2273300" h="2512060">
                  <a:moveTo>
                    <a:pt x="1346200" y="1551432"/>
                  </a:moveTo>
                  <a:lnTo>
                    <a:pt x="1346200" y="1365504"/>
                  </a:lnTo>
                  <a:lnTo>
                    <a:pt x="1333500" y="1386840"/>
                  </a:lnTo>
                  <a:lnTo>
                    <a:pt x="1333500" y="1568196"/>
                  </a:lnTo>
                  <a:lnTo>
                    <a:pt x="1346200" y="1551432"/>
                  </a:lnTo>
                  <a:close/>
                </a:path>
                <a:path w="2273300" h="2512060">
                  <a:moveTo>
                    <a:pt x="1358900" y="1510284"/>
                  </a:moveTo>
                  <a:lnTo>
                    <a:pt x="1358900" y="1249680"/>
                  </a:lnTo>
                  <a:lnTo>
                    <a:pt x="1346200" y="1274064"/>
                  </a:lnTo>
                  <a:lnTo>
                    <a:pt x="1346200" y="1531620"/>
                  </a:lnTo>
                  <a:lnTo>
                    <a:pt x="1358900" y="1510284"/>
                  </a:lnTo>
                  <a:close/>
                </a:path>
                <a:path w="2273300" h="2512060">
                  <a:moveTo>
                    <a:pt x="1371600" y="1429512"/>
                  </a:moveTo>
                  <a:lnTo>
                    <a:pt x="1371600" y="1060704"/>
                  </a:lnTo>
                  <a:lnTo>
                    <a:pt x="1358900" y="1117092"/>
                  </a:lnTo>
                  <a:lnTo>
                    <a:pt x="1358900" y="1447800"/>
                  </a:lnTo>
                  <a:lnTo>
                    <a:pt x="1371600" y="1429512"/>
                  </a:lnTo>
                  <a:close/>
                </a:path>
                <a:path w="2273300" h="2512060">
                  <a:moveTo>
                    <a:pt x="1384300" y="1301496"/>
                  </a:moveTo>
                  <a:lnTo>
                    <a:pt x="1384300" y="882396"/>
                  </a:lnTo>
                  <a:lnTo>
                    <a:pt x="1371600" y="943356"/>
                  </a:lnTo>
                  <a:lnTo>
                    <a:pt x="1371600" y="1347216"/>
                  </a:lnTo>
                  <a:lnTo>
                    <a:pt x="1384300" y="1301496"/>
                  </a:lnTo>
                  <a:close/>
                </a:path>
                <a:path w="2273300" h="2512060">
                  <a:moveTo>
                    <a:pt x="1397000" y="1120140"/>
                  </a:moveTo>
                  <a:lnTo>
                    <a:pt x="1397000" y="701040"/>
                  </a:lnTo>
                  <a:lnTo>
                    <a:pt x="1384300" y="822960"/>
                  </a:lnTo>
                  <a:lnTo>
                    <a:pt x="1384300" y="1175004"/>
                  </a:lnTo>
                  <a:lnTo>
                    <a:pt x="1397000" y="1120140"/>
                  </a:lnTo>
                  <a:close/>
                </a:path>
                <a:path w="2273300" h="2512060">
                  <a:moveTo>
                    <a:pt x="1409700" y="885444"/>
                  </a:moveTo>
                  <a:lnTo>
                    <a:pt x="1409700" y="524256"/>
                  </a:lnTo>
                  <a:lnTo>
                    <a:pt x="1397000" y="582168"/>
                  </a:lnTo>
                  <a:lnTo>
                    <a:pt x="1397000" y="1004316"/>
                  </a:lnTo>
                  <a:lnTo>
                    <a:pt x="1409700" y="885444"/>
                  </a:lnTo>
                  <a:close/>
                </a:path>
                <a:path w="2273300" h="2512060">
                  <a:moveTo>
                    <a:pt x="1422400" y="704088"/>
                  </a:moveTo>
                  <a:lnTo>
                    <a:pt x="1422400" y="359664"/>
                  </a:lnTo>
                  <a:lnTo>
                    <a:pt x="1409700" y="385572"/>
                  </a:lnTo>
                  <a:lnTo>
                    <a:pt x="1409700" y="824484"/>
                  </a:lnTo>
                  <a:lnTo>
                    <a:pt x="1422400" y="704088"/>
                  </a:lnTo>
                  <a:close/>
                </a:path>
                <a:path w="2273300" h="2512060">
                  <a:moveTo>
                    <a:pt x="1435100" y="583692"/>
                  </a:moveTo>
                  <a:lnTo>
                    <a:pt x="1435100" y="196596"/>
                  </a:lnTo>
                  <a:lnTo>
                    <a:pt x="1422400" y="239268"/>
                  </a:lnTo>
                  <a:lnTo>
                    <a:pt x="1422400" y="643128"/>
                  </a:lnTo>
                  <a:lnTo>
                    <a:pt x="1435100" y="583692"/>
                  </a:lnTo>
                  <a:close/>
                </a:path>
                <a:path w="2273300" h="2512060">
                  <a:moveTo>
                    <a:pt x="1447800" y="414528"/>
                  </a:moveTo>
                  <a:lnTo>
                    <a:pt x="1447800" y="91440"/>
                  </a:lnTo>
                  <a:lnTo>
                    <a:pt x="1435100" y="121920"/>
                  </a:lnTo>
                  <a:lnTo>
                    <a:pt x="1435100" y="469392"/>
                  </a:lnTo>
                  <a:lnTo>
                    <a:pt x="1447800" y="414528"/>
                  </a:lnTo>
                  <a:close/>
                </a:path>
                <a:path w="2273300" h="2512060">
                  <a:moveTo>
                    <a:pt x="1460500" y="265176"/>
                  </a:moveTo>
                  <a:lnTo>
                    <a:pt x="1460500" y="27432"/>
                  </a:lnTo>
                  <a:lnTo>
                    <a:pt x="1447800" y="35052"/>
                  </a:lnTo>
                  <a:lnTo>
                    <a:pt x="1447800" y="288036"/>
                  </a:lnTo>
                  <a:lnTo>
                    <a:pt x="1460500" y="265176"/>
                  </a:lnTo>
                  <a:close/>
                </a:path>
                <a:path w="2273300" h="2512060">
                  <a:moveTo>
                    <a:pt x="1473200" y="161544"/>
                  </a:moveTo>
                  <a:lnTo>
                    <a:pt x="1473200" y="7620"/>
                  </a:lnTo>
                  <a:lnTo>
                    <a:pt x="1460500" y="7620"/>
                  </a:lnTo>
                  <a:lnTo>
                    <a:pt x="1460500" y="179832"/>
                  </a:lnTo>
                  <a:lnTo>
                    <a:pt x="1473200" y="161544"/>
                  </a:lnTo>
                  <a:close/>
                </a:path>
                <a:path w="2273300" h="2512060">
                  <a:moveTo>
                    <a:pt x="1498600" y="88392"/>
                  </a:moveTo>
                  <a:lnTo>
                    <a:pt x="1498600" y="1524"/>
                  </a:lnTo>
                  <a:lnTo>
                    <a:pt x="1485900" y="0"/>
                  </a:lnTo>
                  <a:lnTo>
                    <a:pt x="1473200" y="0"/>
                  </a:lnTo>
                  <a:lnTo>
                    <a:pt x="1473200" y="28956"/>
                  </a:lnTo>
                  <a:lnTo>
                    <a:pt x="1485900" y="30480"/>
                  </a:lnTo>
                  <a:lnTo>
                    <a:pt x="1485900" y="79248"/>
                  </a:lnTo>
                  <a:lnTo>
                    <a:pt x="1498600" y="88392"/>
                  </a:lnTo>
                  <a:close/>
                </a:path>
                <a:path w="2273300" h="2512060">
                  <a:moveTo>
                    <a:pt x="1485900" y="35052"/>
                  </a:moveTo>
                  <a:lnTo>
                    <a:pt x="1485900" y="30480"/>
                  </a:lnTo>
                  <a:lnTo>
                    <a:pt x="1473200" y="28956"/>
                  </a:lnTo>
                  <a:lnTo>
                    <a:pt x="1473200" y="32004"/>
                  </a:lnTo>
                  <a:lnTo>
                    <a:pt x="1485900" y="35052"/>
                  </a:lnTo>
                  <a:close/>
                </a:path>
                <a:path w="2273300" h="2512060">
                  <a:moveTo>
                    <a:pt x="1485900" y="59436"/>
                  </a:moveTo>
                  <a:lnTo>
                    <a:pt x="1485900" y="35052"/>
                  </a:lnTo>
                  <a:lnTo>
                    <a:pt x="1473200" y="32004"/>
                  </a:lnTo>
                  <a:lnTo>
                    <a:pt x="1473200" y="70104"/>
                  </a:lnTo>
                  <a:lnTo>
                    <a:pt x="1485900" y="59436"/>
                  </a:lnTo>
                  <a:close/>
                </a:path>
                <a:path w="2273300" h="2512060">
                  <a:moveTo>
                    <a:pt x="1511300" y="178308"/>
                  </a:moveTo>
                  <a:lnTo>
                    <a:pt x="1511300" y="22860"/>
                  </a:lnTo>
                  <a:lnTo>
                    <a:pt x="1498600" y="10668"/>
                  </a:lnTo>
                  <a:lnTo>
                    <a:pt x="1498600" y="149352"/>
                  </a:lnTo>
                  <a:lnTo>
                    <a:pt x="1511300" y="178308"/>
                  </a:lnTo>
                  <a:close/>
                </a:path>
                <a:path w="2273300" h="2512060">
                  <a:moveTo>
                    <a:pt x="1524000" y="274320"/>
                  </a:moveTo>
                  <a:lnTo>
                    <a:pt x="1524000" y="53340"/>
                  </a:lnTo>
                  <a:lnTo>
                    <a:pt x="1511300" y="44196"/>
                  </a:lnTo>
                  <a:lnTo>
                    <a:pt x="1511300" y="240792"/>
                  </a:lnTo>
                  <a:lnTo>
                    <a:pt x="1524000" y="274320"/>
                  </a:lnTo>
                  <a:close/>
                </a:path>
                <a:path w="2273300" h="2512060">
                  <a:moveTo>
                    <a:pt x="1536700" y="382524"/>
                  </a:moveTo>
                  <a:lnTo>
                    <a:pt x="1536700" y="117348"/>
                  </a:lnTo>
                  <a:lnTo>
                    <a:pt x="1524000" y="105156"/>
                  </a:lnTo>
                  <a:lnTo>
                    <a:pt x="1524000" y="344424"/>
                  </a:lnTo>
                  <a:lnTo>
                    <a:pt x="1536700" y="382524"/>
                  </a:lnTo>
                  <a:close/>
                </a:path>
                <a:path w="2273300" h="2512060">
                  <a:moveTo>
                    <a:pt x="1549400" y="534924"/>
                  </a:moveTo>
                  <a:lnTo>
                    <a:pt x="1549400" y="204216"/>
                  </a:lnTo>
                  <a:lnTo>
                    <a:pt x="1536700" y="173736"/>
                  </a:lnTo>
                  <a:lnTo>
                    <a:pt x="1536700" y="457200"/>
                  </a:lnTo>
                  <a:lnTo>
                    <a:pt x="1549400" y="534924"/>
                  </a:lnTo>
                  <a:close/>
                </a:path>
                <a:path w="2273300" h="2512060">
                  <a:moveTo>
                    <a:pt x="1574800" y="717804"/>
                  </a:moveTo>
                  <a:lnTo>
                    <a:pt x="1574800" y="416052"/>
                  </a:lnTo>
                  <a:lnTo>
                    <a:pt x="1562100" y="377952"/>
                  </a:lnTo>
                  <a:lnTo>
                    <a:pt x="1549400" y="304800"/>
                  </a:lnTo>
                  <a:lnTo>
                    <a:pt x="1549400" y="573024"/>
                  </a:lnTo>
                  <a:lnTo>
                    <a:pt x="1562100" y="609600"/>
                  </a:lnTo>
                  <a:lnTo>
                    <a:pt x="1562100" y="647700"/>
                  </a:lnTo>
                  <a:lnTo>
                    <a:pt x="1574800" y="717804"/>
                  </a:lnTo>
                  <a:close/>
                </a:path>
                <a:path w="2273300" h="2512060">
                  <a:moveTo>
                    <a:pt x="1587500" y="813816"/>
                  </a:moveTo>
                  <a:lnTo>
                    <a:pt x="1587500" y="531876"/>
                  </a:lnTo>
                  <a:lnTo>
                    <a:pt x="1574800" y="454152"/>
                  </a:lnTo>
                  <a:lnTo>
                    <a:pt x="1574800" y="783336"/>
                  </a:lnTo>
                  <a:lnTo>
                    <a:pt x="1587500" y="813816"/>
                  </a:lnTo>
                  <a:close/>
                </a:path>
                <a:path w="2273300" h="2512060">
                  <a:moveTo>
                    <a:pt x="1841500" y="2186940"/>
                  </a:moveTo>
                  <a:lnTo>
                    <a:pt x="1841500" y="2046732"/>
                  </a:lnTo>
                  <a:lnTo>
                    <a:pt x="1816100" y="1961388"/>
                  </a:lnTo>
                  <a:lnTo>
                    <a:pt x="1816100" y="1917192"/>
                  </a:lnTo>
                  <a:lnTo>
                    <a:pt x="1803400" y="1872996"/>
                  </a:lnTo>
                  <a:lnTo>
                    <a:pt x="1778000" y="1690116"/>
                  </a:lnTo>
                  <a:lnTo>
                    <a:pt x="1752600" y="1601724"/>
                  </a:lnTo>
                  <a:lnTo>
                    <a:pt x="1727200" y="1424940"/>
                  </a:lnTo>
                  <a:lnTo>
                    <a:pt x="1701800" y="1335024"/>
                  </a:lnTo>
                  <a:lnTo>
                    <a:pt x="1676400" y="1150620"/>
                  </a:lnTo>
                  <a:lnTo>
                    <a:pt x="1651000" y="1056132"/>
                  </a:lnTo>
                  <a:lnTo>
                    <a:pt x="1625600" y="862584"/>
                  </a:lnTo>
                  <a:lnTo>
                    <a:pt x="1625600" y="850392"/>
                  </a:lnTo>
                  <a:lnTo>
                    <a:pt x="1612900" y="836676"/>
                  </a:lnTo>
                  <a:lnTo>
                    <a:pt x="1612900" y="809244"/>
                  </a:lnTo>
                  <a:lnTo>
                    <a:pt x="1600200" y="748284"/>
                  </a:lnTo>
                  <a:lnTo>
                    <a:pt x="1600200" y="679704"/>
                  </a:lnTo>
                  <a:lnTo>
                    <a:pt x="1587500" y="606552"/>
                  </a:lnTo>
                  <a:lnTo>
                    <a:pt x="1587500" y="868680"/>
                  </a:lnTo>
                  <a:lnTo>
                    <a:pt x="1612900" y="966216"/>
                  </a:lnTo>
                  <a:lnTo>
                    <a:pt x="1638300" y="1156716"/>
                  </a:lnTo>
                  <a:lnTo>
                    <a:pt x="1663700" y="1249680"/>
                  </a:lnTo>
                  <a:lnTo>
                    <a:pt x="1689100" y="1431036"/>
                  </a:lnTo>
                  <a:lnTo>
                    <a:pt x="1727200" y="1607820"/>
                  </a:lnTo>
                  <a:lnTo>
                    <a:pt x="1727200" y="1652016"/>
                  </a:lnTo>
                  <a:lnTo>
                    <a:pt x="1739900" y="1696212"/>
                  </a:lnTo>
                  <a:lnTo>
                    <a:pt x="1752600" y="1787652"/>
                  </a:lnTo>
                  <a:lnTo>
                    <a:pt x="1778000" y="1877568"/>
                  </a:lnTo>
                  <a:lnTo>
                    <a:pt x="1778000" y="1923288"/>
                  </a:lnTo>
                  <a:lnTo>
                    <a:pt x="1790700" y="1967484"/>
                  </a:lnTo>
                  <a:lnTo>
                    <a:pt x="1803400" y="2010156"/>
                  </a:lnTo>
                  <a:lnTo>
                    <a:pt x="1803400" y="2052828"/>
                  </a:lnTo>
                  <a:lnTo>
                    <a:pt x="1816100" y="2093976"/>
                  </a:lnTo>
                  <a:lnTo>
                    <a:pt x="1828800" y="2132076"/>
                  </a:lnTo>
                  <a:lnTo>
                    <a:pt x="1828800" y="2168652"/>
                  </a:lnTo>
                  <a:lnTo>
                    <a:pt x="1841500" y="2186940"/>
                  </a:lnTo>
                  <a:close/>
                </a:path>
                <a:path w="2273300" h="2512060">
                  <a:moveTo>
                    <a:pt x="1879600" y="2314956"/>
                  </a:moveTo>
                  <a:lnTo>
                    <a:pt x="1879600" y="2212848"/>
                  </a:lnTo>
                  <a:lnTo>
                    <a:pt x="1866900" y="2196084"/>
                  </a:lnTo>
                  <a:lnTo>
                    <a:pt x="1866900" y="2162556"/>
                  </a:lnTo>
                  <a:lnTo>
                    <a:pt x="1854200" y="2125980"/>
                  </a:lnTo>
                  <a:lnTo>
                    <a:pt x="1841500" y="2086356"/>
                  </a:lnTo>
                  <a:lnTo>
                    <a:pt x="1841500" y="2220468"/>
                  </a:lnTo>
                  <a:lnTo>
                    <a:pt x="1854200" y="2237232"/>
                  </a:lnTo>
                  <a:lnTo>
                    <a:pt x="1854200" y="2266188"/>
                  </a:lnTo>
                  <a:lnTo>
                    <a:pt x="1879600" y="2314956"/>
                  </a:lnTo>
                  <a:close/>
                </a:path>
                <a:path w="2273300" h="2512060">
                  <a:moveTo>
                    <a:pt x="1968500" y="2479548"/>
                  </a:moveTo>
                  <a:lnTo>
                    <a:pt x="1968500" y="2426208"/>
                  </a:lnTo>
                  <a:lnTo>
                    <a:pt x="1955800" y="2412492"/>
                  </a:lnTo>
                  <a:lnTo>
                    <a:pt x="1943100" y="2397252"/>
                  </a:lnTo>
                  <a:lnTo>
                    <a:pt x="1930400" y="2363724"/>
                  </a:lnTo>
                  <a:lnTo>
                    <a:pt x="1917700" y="2345436"/>
                  </a:lnTo>
                  <a:lnTo>
                    <a:pt x="1917700" y="2325624"/>
                  </a:lnTo>
                  <a:lnTo>
                    <a:pt x="1905000" y="2304288"/>
                  </a:lnTo>
                  <a:lnTo>
                    <a:pt x="1892300" y="2281428"/>
                  </a:lnTo>
                  <a:lnTo>
                    <a:pt x="1892300" y="2257044"/>
                  </a:lnTo>
                  <a:lnTo>
                    <a:pt x="1879600" y="2243328"/>
                  </a:lnTo>
                  <a:lnTo>
                    <a:pt x="1879600" y="2336292"/>
                  </a:lnTo>
                  <a:lnTo>
                    <a:pt x="1892300" y="2357628"/>
                  </a:lnTo>
                  <a:lnTo>
                    <a:pt x="1905000" y="2375916"/>
                  </a:lnTo>
                  <a:lnTo>
                    <a:pt x="1905000" y="2394204"/>
                  </a:lnTo>
                  <a:lnTo>
                    <a:pt x="1930400" y="2427732"/>
                  </a:lnTo>
                  <a:lnTo>
                    <a:pt x="1955800" y="2468880"/>
                  </a:lnTo>
                  <a:lnTo>
                    <a:pt x="1968500" y="2479548"/>
                  </a:lnTo>
                  <a:close/>
                </a:path>
                <a:path w="2273300" h="2512060">
                  <a:moveTo>
                    <a:pt x="1981200" y="2499360"/>
                  </a:moveTo>
                  <a:lnTo>
                    <a:pt x="1981200" y="2450592"/>
                  </a:lnTo>
                  <a:lnTo>
                    <a:pt x="1968500" y="2438400"/>
                  </a:lnTo>
                  <a:lnTo>
                    <a:pt x="1968500" y="2490216"/>
                  </a:lnTo>
                  <a:lnTo>
                    <a:pt x="1981200" y="2499360"/>
                  </a:lnTo>
                  <a:close/>
                </a:path>
                <a:path w="2273300" h="2512060">
                  <a:moveTo>
                    <a:pt x="2273300" y="2511551"/>
                  </a:moveTo>
                  <a:lnTo>
                    <a:pt x="2273300" y="2490216"/>
                  </a:lnTo>
                  <a:lnTo>
                    <a:pt x="2133600" y="2490216"/>
                  </a:lnTo>
                  <a:lnTo>
                    <a:pt x="2108200" y="2493264"/>
                  </a:lnTo>
                  <a:lnTo>
                    <a:pt x="2108200" y="2496312"/>
                  </a:lnTo>
                  <a:lnTo>
                    <a:pt x="2082800" y="2500884"/>
                  </a:lnTo>
                  <a:lnTo>
                    <a:pt x="2070100" y="2505456"/>
                  </a:lnTo>
                  <a:lnTo>
                    <a:pt x="2057400" y="2506980"/>
                  </a:lnTo>
                  <a:lnTo>
                    <a:pt x="2044700" y="2506980"/>
                  </a:lnTo>
                  <a:lnTo>
                    <a:pt x="2032000" y="2505456"/>
                  </a:lnTo>
                  <a:lnTo>
                    <a:pt x="2032000" y="2502408"/>
                  </a:lnTo>
                  <a:lnTo>
                    <a:pt x="2019300" y="2499360"/>
                  </a:lnTo>
                  <a:lnTo>
                    <a:pt x="2006600" y="2487168"/>
                  </a:lnTo>
                  <a:lnTo>
                    <a:pt x="2006600" y="2478024"/>
                  </a:lnTo>
                  <a:lnTo>
                    <a:pt x="1993900" y="2470404"/>
                  </a:lnTo>
                  <a:lnTo>
                    <a:pt x="1981200" y="2461260"/>
                  </a:lnTo>
                  <a:lnTo>
                    <a:pt x="1981200" y="2508504"/>
                  </a:lnTo>
                  <a:lnTo>
                    <a:pt x="1993900" y="2511551"/>
                  </a:lnTo>
                  <a:lnTo>
                    <a:pt x="2273300" y="2511551"/>
                  </a:lnTo>
                  <a:close/>
                </a:path>
              </a:pathLst>
            </a:custGeom>
            <a:solidFill>
              <a:srgbClr val="539F20"/>
            </a:solidFill>
          </p:spPr>
          <p:txBody>
            <a:bodyPr wrap="square" lIns="0" tIns="0" rIns="0" bIns="0" rtlCol="0"/>
            <a:lstStyle/>
            <a:p>
              <a:endParaRPr/>
            </a:p>
          </p:txBody>
        </p:sp>
        <p:sp>
          <p:nvSpPr>
            <p:cNvPr id="11" name="object 11"/>
            <p:cNvSpPr/>
            <p:nvPr/>
          </p:nvSpPr>
          <p:spPr>
            <a:xfrm>
              <a:off x="6016751" y="5460491"/>
              <a:ext cx="203200" cy="120650"/>
            </a:xfrm>
            <a:custGeom>
              <a:avLst/>
              <a:gdLst/>
              <a:ahLst/>
              <a:cxnLst/>
              <a:rect l="l" t="t" r="r" b="b"/>
              <a:pathLst>
                <a:path w="203200" h="120650">
                  <a:moveTo>
                    <a:pt x="202691" y="120395"/>
                  </a:moveTo>
                  <a:lnTo>
                    <a:pt x="202691" y="0"/>
                  </a:lnTo>
                  <a:lnTo>
                    <a:pt x="0" y="0"/>
                  </a:lnTo>
                  <a:lnTo>
                    <a:pt x="0" y="120395"/>
                  </a:lnTo>
                  <a:lnTo>
                    <a:pt x="202691" y="120395"/>
                  </a:lnTo>
                  <a:close/>
                </a:path>
              </a:pathLst>
            </a:custGeom>
            <a:solidFill>
              <a:srgbClr val="FFFFFF"/>
            </a:solidFill>
          </p:spPr>
          <p:txBody>
            <a:bodyPr wrap="square" lIns="0" tIns="0" rIns="0" bIns="0" rtlCol="0"/>
            <a:lstStyle/>
            <a:p>
              <a:endParaRPr/>
            </a:p>
          </p:txBody>
        </p:sp>
      </p:grpSp>
      <p:sp>
        <p:nvSpPr>
          <p:cNvPr id="12" name="object 12"/>
          <p:cNvSpPr txBox="1"/>
          <p:nvPr/>
        </p:nvSpPr>
        <p:spPr>
          <a:xfrm>
            <a:off x="6376568" y="5157673"/>
            <a:ext cx="228600" cy="151765"/>
          </a:xfrm>
          <a:prstGeom prst="rect">
            <a:avLst/>
          </a:prstGeom>
        </p:spPr>
        <p:txBody>
          <a:bodyPr vert="horz" wrap="square" lIns="0" tIns="15875" rIns="0" bIns="0" rtlCol="0">
            <a:spAutoFit/>
          </a:bodyPr>
          <a:lstStyle/>
          <a:p>
            <a:pPr marL="12700">
              <a:lnSpc>
                <a:spcPct val="100000"/>
              </a:lnSpc>
              <a:spcBef>
                <a:spcPts val="125"/>
              </a:spcBef>
            </a:pPr>
            <a:r>
              <a:rPr sz="800" spc="5" dirty="0">
                <a:latin typeface="Trebuchet MS"/>
                <a:cs typeface="Trebuchet MS"/>
              </a:rPr>
              <a:t>0.0</a:t>
            </a:r>
            <a:r>
              <a:rPr sz="800" spc="10" dirty="0">
                <a:latin typeface="Trebuchet MS"/>
                <a:cs typeface="Trebuchet MS"/>
              </a:rPr>
              <a:t>0</a:t>
            </a:r>
            <a:endParaRPr sz="800" dirty="0">
              <a:latin typeface="Trebuchet MS"/>
              <a:cs typeface="Trebuchet MS"/>
            </a:endParaRPr>
          </a:p>
        </p:txBody>
      </p:sp>
      <p:sp>
        <p:nvSpPr>
          <p:cNvPr id="13" name="object 13"/>
          <p:cNvSpPr/>
          <p:nvPr/>
        </p:nvSpPr>
        <p:spPr>
          <a:xfrm>
            <a:off x="5609844" y="5132832"/>
            <a:ext cx="609600" cy="121920"/>
          </a:xfrm>
          <a:custGeom>
            <a:avLst/>
            <a:gdLst/>
            <a:ahLst/>
            <a:cxnLst/>
            <a:rect l="l" t="t" r="r" b="b"/>
            <a:pathLst>
              <a:path w="609600" h="121920">
                <a:moveTo>
                  <a:pt x="609599" y="121919"/>
                </a:moveTo>
                <a:lnTo>
                  <a:pt x="609599" y="0"/>
                </a:lnTo>
                <a:lnTo>
                  <a:pt x="0" y="0"/>
                </a:lnTo>
                <a:lnTo>
                  <a:pt x="0" y="121919"/>
                </a:lnTo>
                <a:lnTo>
                  <a:pt x="609599" y="121919"/>
                </a:lnTo>
                <a:close/>
              </a:path>
            </a:pathLst>
          </a:custGeom>
          <a:solidFill>
            <a:srgbClr val="FFFFFF"/>
          </a:solidFill>
        </p:spPr>
        <p:txBody>
          <a:bodyPr wrap="square" lIns="0" tIns="0" rIns="0" bIns="0" rtlCol="0"/>
          <a:lstStyle/>
          <a:p>
            <a:endParaRPr/>
          </a:p>
        </p:txBody>
      </p:sp>
      <p:sp>
        <p:nvSpPr>
          <p:cNvPr id="14" name="object 14"/>
          <p:cNvSpPr txBox="1"/>
          <p:nvPr/>
        </p:nvSpPr>
        <p:spPr>
          <a:xfrm>
            <a:off x="5609844" y="5132832"/>
            <a:ext cx="609600" cy="121920"/>
          </a:xfrm>
          <a:prstGeom prst="rect">
            <a:avLst/>
          </a:prstGeom>
        </p:spPr>
        <p:txBody>
          <a:bodyPr vert="horz" wrap="square" lIns="0" tIns="0" rIns="0" bIns="0" rtlCol="0">
            <a:spAutoFit/>
          </a:bodyPr>
          <a:lstStyle/>
          <a:p>
            <a:pPr>
              <a:lnSpc>
                <a:spcPts val="950"/>
              </a:lnSpc>
            </a:pPr>
            <a:r>
              <a:rPr sz="800" spc="5" dirty="0">
                <a:latin typeface="Trebuchet MS"/>
                <a:cs typeface="Trebuchet MS"/>
              </a:rPr>
              <a:t>5,000</a:t>
            </a:r>
            <a:r>
              <a:rPr sz="800" spc="15" dirty="0">
                <a:latin typeface="Trebuchet MS"/>
                <a:cs typeface="Trebuchet MS"/>
              </a:rPr>
              <a:t>,</a:t>
            </a:r>
            <a:r>
              <a:rPr sz="800" spc="5" dirty="0">
                <a:latin typeface="Trebuchet MS"/>
                <a:cs typeface="Trebuchet MS"/>
              </a:rPr>
              <a:t>000.0</a:t>
            </a:r>
            <a:r>
              <a:rPr sz="800" spc="10" dirty="0">
                <a:latin typeface="Trebuchet MS"/>
                <a:cs typeface="Trebuchet MS"/>
              </a:rPr>
              <a:t>0</a:t>
            </a:r>
            <a:endParaRPr sz="800">
              <a:latin typeface="Trebuchet MS"/>
              <a:cs typeface="Trebuchet MS"/>
            </a:endParaRPr>
          </a:p>
        </p:txBody>
      </p:sp>
      <p:sp>
        <p:nvSpPr>
          <p:cNvPr id="15" name="object 15"/>
          <p:cNvSpPr txBox="1"/>
          <p:nvPr/>
        </p:nvSpPr>
        <p:spPr>
          <a:xfrm>
            <a:off x="5554979" y="4806695"/>
            <a:ext cx="664845" cy="121920"/>
          </a:xfrm>
          <a:prstGeom prst="rect">
            <a:avLst/>
          </a:prstGeom>
          <a:solidFill>
            <a:srgbClr val="FFFFFF"/>
          </a:solidFill>
        </p:spPr>
        <p:txBody>
          <a:bodyPr vert="horz" wrap="square" lIns="0" tIns="0" rIns="0" bIns="0" rtlCol="0">
            <a:spAutoFit/>
          </a:bodyPr>
          <a:lstStyle/>
          <a:p>
            <a:pPr>
              <a:lnSpc>
                <a:spcPts val="940"/>
              </a:lnSpc>
            </a:pPr>
            <a:r>
              <a:rPr sz="800" spc="5" dirty="0">
                <a:latin typeface="Trebuchet MS"/>
                <a:cs typeface="Trebuchet MS"/>
              </a:rPr>
              <a:t>10,00</a:t>
            </a:r>
            <a:r>
              <a:rPr sz="800" spc="15" dirty="0">
                <a:latin typeface="Trebuchet MS"/>
                <a:cs typeface="Trebuchet MS"/>
              </a:rPr>
              <a:t>0</a:t>
            </a:r>
            <a:r>
              <a:rPr sz="800" spc="5" dirty="0">
                <a:latin typeface="Trebuchet MS"/>
                <a:cs typeface="Trebuchet MS"/>
              </a:rPr>
              <a:t>,000.0</a:t>
            </a:r>
            <a:r>
              <a:rPr sz="800" spc="10" dirty="0">
                <a:latin typeface="Trebuchet MS"/>
                <a:cs typeface="Trebuchet MS"/>
              </a:rPr>
              <a:t>0</a:t>
            </a:r>
            <a:endParaRPr sz="800">
              <a:latin typeface="Trebuchet MS"/>
              <a:cs typeface="Trebuchet MS"/>
            </a:endParaRPr>
          </a:p>
        </p:txBody>
      </p:sp>
      <p:sp>
        <p:nvSpPr>
          <p:cNvPr id="16" name="object 16"/>
          <p:cNvSpPr txBox="1"/>
          <p:nvPr/>
        </p:nvSpPr>
        <p:spPr>
          <a:xfrm>
            <a:off x="5554979" y="4480559"/>
            <a:ext cx="664845" cy="121920"/>
          </a:xfrm>
          <a:prstGeom prst="rect">
            <a:avLst/>
          </a:prstGeom>
          <a:solidFill>
            <a:srgbClr val="FFFFFF"/>
          </a:solidFill>
        </p:spPr>
        <p:txBody>
          <a:bodyPr vert="horz" wrap="square" lIns="0" tIns="0" rIns="0" bIns="0" rtlCol="0">
            <a:spAutoFit/>
          </a:bodyPr>
          <a:lstStyle/>
          <a:p>
            <a:pPr>
              <a:lnSpc>
                <a:spcPts val="940"/>
              </a:lnSpc>
            </a:pPr>
            <a:r>
              <a:rPr sz="800" spc="5" dirty="0">
                <a:latin typeface="Trebuchet MS"/>
                <a:cs typeface="Trebuchet MS"/>
              </a:rPr>
              <a:t>15,00</a:t>
            </a:r>
            <a:r>
              <a:rPr sz="800" spc="15" dirty="0">
                <a:latin typeface="Trebuchet MS"/>
                <a:cs typeface="Trebuchet MS"/>
              </a:rPr>
              <a:t>0</a:t>
            </a:r>
            <a:r>
              <a:rPr sz="800" spc="5" dirty="0">
                <a:latin typeface="Trebuchet MS"/>
                <a:cs typeface="Trebuchet MS"/>
              </a:rPr>
              <a:t>,000.0</a:t>
            </a:r>
            <a:r>
              <a:rPr sz="800" spc="10" dirty="0">
                <a:latin typeface="Trebuchet MS"/>
                <a:cs typeface="Trebuchet MS"/>
              </a:rPr>
              <a:t>0</a:t>
            </a:r>
            <a:endParaRPr sz="800">
              <a:latin typeface="Trebuchet MS"/>
              <a:cs typeface="Trebuchet MS"/>
            </a:endParaRPr>
          </a:p>
        </p:txBody>
      </p:sp>
      <p:sp>
        <p:nvSpPr>
          <p:cNvPr id="17" name="object 17"/>
          <p:cNvSpPr txBox="1"/>
          <p:nvPr/>
        </p:nvSpPr>
        <p:spPr>
          <a:xfrm>
            <a:off x="5554979" y="4152900"/>
            <a:ext cx="664845" cy="121920"/>
          </a:xfrm>
          <a:prstGeom prst="rect">
            <a:avLst/>
          </a:prstGeom>
          <a:solidFill>
            <a:srgbClr val="FFFFFF"/>
          </a:solidFill>
        </p:spPr>
        <p:txBody>
          <a:bodyPr vert="horz" wrap="square" lIns="0" tIns="0" rIns="0" bIns="0" rtlCol="0">
            <a:spAutoFit/>
          </a:bodyPr>
          <a:lstStyle/>
          <a:p>
            <a:pPr>
              <a:lnSpc>
                <a:spcPts val="950"/>
              </a:lnSpc>
            </a:pPr>
            <a:r>
              <a:rPr sz="800" spc="5" dirty="0">
                <a:latin typeface="Trebuchet MS"/>
                <a:cs typeface="Trebuchet MS"/>
              </a:rPr>
              <a:t>20,00</a:t>
            </a:r>
            <a:r>
              <a:rPr sz="800" spc="15" dirty="0">
                <a:latin typeface="Trebuchet MS"/>
                <a:cs typeface="Trebuchet MS"/>
              </a:rPr>
              <a:t>0</a:t>
            </a:r>
            <a:r>
              <a:rPr sz="800" spc="5" dirty="0">
                <a:latin typeface="Trebuchet MS"/>
                <a:cs typeface="Trebuchet MS"/>
              </a:rPr>
              <a:t>,000.0</a:t>
            </a:r>
            <a:r>
              <a:rPr sz="800" spc="10" dirty="0">
                <a:latin typeface="Trebuchet MS"/>
                <a:cs typeface="Trebuchet MS"/>
              </a:rPr>
              <a:t>0</a:t>
            </a:r>
            <a:endParaRPr sz="800">
              <a:latin typeface="Trebuchet MS"/>
              <a:cs typeface="Trebuchet MS"/>
            </a:endParaRPr>
          </a:p>
        </p:txBody>
      </p:sp>
      <p:sp>
        <p:nvSpPr>
          <p:cNvPr id="18" name="object 18"/>
          <p:cNvSpPr txBox="1"/>
          <p:nvPr/>
        </p:nvSpPr>
        <p:spPr>
          <a:xfrm>
            <a:off x="5554979" y="3826764"/>
            <a:ext cx="664845" cy="121920"/>
          </a:xfrm>
          <a:prstGeom prst="rect">
            <a:avLst/>
          </a:prstGeom>
          <a:solidFill>
            <a:srgbClr val="FFFFFF"/>
          </a:solidFill>
        </p:spPr>
        <p:txBody>
          <a:bodyPr vert="horz" wrap="square" lIns="0" tIns="0" rIns="0" bIns="0" rtlCol="0">
            <a:spAutoFit/>
          </a:bodyPr>
          <a:lstStyle/>
          <a:p>
            <a:pPr>
              <a:lnSpc>
                <a:spcPts val="950"/>
              </a:lnSpc>
            </a:pPr>
            <a:r>
              <a:rPr sz="800" spc="5" dirty="0">
                <a:latin typeface="Trebuchet MS"/>
                <a:cs typeface="Trebuchet MS"/>
              </a:rPr>
              <a:t>25,00</a:t>
            </a:r>
            <a:r>
              <a:rPr sz="800" spc="15" dirty="0">
                <a:latin typeface="Trebuchet MS"/>
                <a:cs typeface="Trebuchet MS"/>
              </a:rPr>
              <a:t>0</a:t>
            </a:r>
            <a:r>
              <a:rPr sz="800" spc="5" dirty="0">
                <a:latin typeface="Trebuchet MS"/>
                <a:cs typeface="Trebuchet MS"/>
              </a:rPr>
              <a:t>,000.0</a:t>
            </a:r>
            <a:r>
              <a:rPr sz="800" spc="10" dirty="0">
                <a:latin typeface="Trebuchet MS"/>
                <a:cs typeface="Trebuchet MS"/>
              </a:rPr>
              <a:t>0</a:t>
            </a:r>
            <a:endParaRPr sz="800">
              <a:latin typeface="Trebuchet MS"/>
              <a:cs typeface="Trebuchet MS"/>
            </a:endParaRPr>
          </a:p>
        </p:txBody>
      </p:sp>
      <p:sp>
        <p:nvSpPr>
          <p:cNvPr id="19" name="object 19"/>
          <p:cNvSpPr txBox="1"/>
          <p:nvPr/>
        </p:nvSpPr>
        <p:spPr>
          <a:xfrm>
            <a:off x="5554979" y="3500627"/>
            <a:ext cx="664845" cy="121920"/>
          </a:xfrm>
          <a:prstGeom prst="rect">
            <a:avLst/>
          </a:prstGeom>
          <a:solidFill>
            <a:srgbClr val="FFFFFF"/>
          </a:solidFill>
        </p:spPr>
        <p:txBody>
          <a:bodyPr vert="horz" wrap="square" lIns="0" tIns="0" rIns="0" bIns="0" rtlCol="0">
            <a:spAutoFit/>
          </a:bodyPr>
          <a:lstStyle/>
          <a:p>
            <a:pPr>
              <a:lnSpc>
                <a:spcPts val="940"/>
              </a:lnSpc>
            </a:pPr>
            <a:r>
              <a:rPr sz="800" spc="5" dirty="0">
                <a:latin typeface="Trebuchet MS"/>
                <a:cs typeface="Trebuchet MS"/>
              </a:rPr>
              <a:t>30,00</a:t>
            </a:r>
            <a:r>
              <a:rPr sz="800" spc="15" dirty="0">
                <a:latin typeface="Trebuchet MS"/>
                <a:cs typeface="Trebuchet MS"/>
              </a:rPr>
              <a:t>0</a:t>
            </a:r>
            <a:r>
              <a:rPr sz="800" spc="5" dirty="0">
                <a:latin typeface="Trebuchet MS"/>
                <a:cs typeface="Trebuchet MS"/>
              </a:rPr>
              <a:t>,000.0</a:t>
            </a:r>
            <a:r>
              <a:rPr sz="800" spc="10" dirty="0">
                <a:latin typeface="Trebuchet MS"/>
                <a:cs typeface="Trebuchet MS"/>
              </a:rPr>
              <a:t>0</a:t>
            </a:r>
            <a:endParaRPr sz="800">
              <a:latin typeface="Trebuchet MS"/>
              <a:cs typeface="Trebuchet MS"/>
            </a:endParaRPr>
          </a:p>
        </p:txBody>
      </p:sp>
      <p:sp>
        <p:nvSpPr>
          <p:cNvPr id="20" name="object 20"/>
          <p:cNvSpPr txBox="1"/>
          <p:nvPr/>
        </p:nvSpPr>
        <p:spPr>
          <a:xfrm>
            <a:off x="5554979" y="3174491"/>
            <a:ext cx="664845" cy="120650"/>
          </a:xfrm>
          <a:prstGeom prst="rect">
            <a:avLst/>
          </a:prstGeom>
          <a:solidFill>
            <a:srgbClr val="FFFFFF"/>
          </a:solidFill>
        </p:spPr>
        <p:txBody>
          <a:bodyPr vert="horz" wrap="square" lIns="0" tIns="0" rIns="0" bIns="0" rtlCol="0">
            <a:spAutoFit/>
          </a:bodyPr>
          <a:lstStyle/>
          <a:p>
            <a:pPr>
              <a:lnSpc>
                <a:spcPts val="940"/>
              </a:lnSpc>
            </a:pPr>
            <a:r>
              <a:rPr sz="800" spc="5" dirty="0">
                <a:latin typeface="Trebuchet MS"/>
                <a:cs typeface="Trebuchet MS"/>
              </a:rPr>
              <a:t>35,00</a:t>
            </a:r>
            <a:r>
              <a:rPr sz="800" spc="15" dirty="0">
                <a:latin typeface="Trebuchet MS"/>
                <a:cs typeface="Trebuchet MS"/>
              </a:rPr>
              <a:t>0</a:t>
            </a:r>
            <a:r>
              <a:rPr sz="800" spc="5" dirty="0">
                <a:latin typeface="Trebuchet MS"/>
                <a:cs typeface="Trebuchet MS"/>
              </a:rPr>
              <a:t>,000.0</a:t>
            </a:r>
            <a:r>
              <a:rPr sz="800" spc="10" dirty="0">
                <a:latin typeface="Trebuchet MS"/>
                <a:cs typeface="Trebuchet MS"/>
              </a:rPr>
              <a:t>0</a:t>
            </a:r>
            <a:endParaRPr sz="800">
              <a:latin typeface="Trebuchet MS"/>
              <a:cs typeface="Trebuchet MS"/>
            </a:endParaRPr>
          </a:p>
        </p:txBody>
      </p:sp>
      <p:sp>
        <p:nvSpPr>
          <p:cNvPr id="21" name="object 21"/>
          <p:cNvSpPr/>
          <p:nvPr/>
        </p:nvSpPr>
        <p:spPr>
          <a:xfrm>
            <a:off x="5554979" y="2846831"/>
            <a:ext cx="664845" cy="121920"/>
          </a:xfrm>
          <a:custGeom>
            <a:avLst/>
            <a:gdLst/>
            <a:ahLst/>
            <a:cxnLst/>
            <a:rect l="l" t="t" r="r" b="b"/>
            <a:pathLst>
              <a:path w="664845" h="121919">
                <a:moveTo>
                  <a:pt x="664463" y="121919"/>
                </a:moveTo>
                <a:lnTo>
                  <a:pt x="664463" y="0"/>
                </a:lnTo>
                <a:lnTo>
                  <a:pt x="0" y="0"/>
                </a:lnTo>
                <a:lnTo>
                  <a:pt x="0" y="121919"/>
                </a:lnTo>
                <a:lnTo>
                  <a:pt x="664463" y="121919"/>
                </a:lnTo>
                <a:close/>
              </a:path>
            </a:pathLst>
          </a:custGeom>
          <a:solidFill>
            <a:srgbClr val="FFFFFF"/>
          </a:solidFill>
        </p:spPr>
        <p:txBody>
          <a:bodyPr wrap="square" lIns="0" tIns="0" rIns="0" bIns="0" rtlCol="0"/>
          <a:lstStyle/>
          <a:p>
            <a:endParaRPr/>
          </a:p>
        </p:txBody>
      </p:sp>
      <p:sp>
        <p:nvSpPr>
          <p:cNvPr id="22" name="object 22"/>
          <p:cNvSpPr txBox="1"/>
          <p:nvPr/>
        </p:nvSpPr>
        <p:spPr>
          <a:xfrm>
            <a:off x="5542277" y="2829558"/>
            <a:ext cx="690245" cy="151765"/>
          </a:xfrm>
          <a:prstGeom prst="rect">
            <a:avLst/>
          </a:prstGeom>
        </p:spPr>
        <p:txBody>
          <a:bodyPr vert="horz" wrap="square" lIns="0" tIns="15875" rIns="0" bIns="0" rtlCol="0">
            <a:spAutoFit/>
          </a:bodyPr>
          <a:lstStyle/>
          <a:p>
            <a:pPr marL="12700">
              <a:lnSpc>
                <a:spcPct val="100000"/>
              </a:lnSpc>
              <a:spcBef>
                <a:spcPts val="125"/>
              </a:spcBef>
            </a:pPr>
            <a:r>
              <a:rPr sz="800" spc="5" dirty="0">
                <a:latin typeface="Trebuchet MS"/>
                <a:cs typeface="Trebuchet MS"/>
              </a:rPr>
              <a:t>40,000,000.00</a:t>
            </a:r>
            <a:endParaRPr sz="800">
              <a:latin typeface="Trebuchet MS"/>
              <a:cs typeface="Trebuchet MS"/>
            </a:endParaRPr>
          </a:p>
        </p:txBody>
      </p:sp>
      <p:sp>
        <p:nvSpPr>
          <p:cNvPr id="23" name="object 23"/>
          <p:cNvSpPr txBox="1"/>
          <p:nvPr/>
        </p:nvSpPr>
        <p:spPr>
          <a:xfrm>
            <a:off x="5173595" y="5396360"/>
            <a:ext cx="2549525" cy="151765"/>
          </a:xfrm>
          <a:prstGeom prst="rect">
            <a:avLst/>
          </a:prstGeom>
        </p:spPr>
        <p:txBody>
          <a:bodyPr vert="horz" wrap="square" lIns="0" tIns="15875" rIns="0" bIns="0" rtlCol="0">
            <a:spAutoFit/>
          </a:bodyPr>
          <a:lstStyle/>
          <a:p>
            <a:pPr marL="12700">
              <a:lnSpc>
                <a:spcPct val="100000"/>
              </a:lnSpc>
              <a:spcBef>
                <a:spcPts val="125"/>
              </a:spcBef>
            </a:pPr>
            <a:r>
              <a:rPr sz="800" spc="-30" dirty="0">
                <a:latin typeface="Trebuchet MS"/>
                <a:cs typeface="Trebuchet MS"/>
              </a:rPr>
              <a:t>-90-80-70-60-50-40-30-20-10</a:t>
            </a:r>
            <a:r>
              <a:rPr sz="800" spc="5" dirty="0">
                <a:latin typeface="Trebuchet MS"/>
                <a:cs typeface="Trebuchet MS"/>
              </a:rPr>
              <a:t> </a:t>
            </a:r>
            <a:r>
              <a:rPr sz="800" spc="10" dirty="0">
                <a:latin typeface="Trebuchet MS"/>
                <a:cs typeface="Trebuchet MS"/>
              </a:rPr>
              <a:t>0</a:t>
            </a:r>
            <a:r>
              <a:rPr sz="800" spc="160" dirty="0">
                <a:latin typeface="Trebuchet MS"/>
                <a:cs typeface="Trebuchet MS"/>
              </a:rPr>
              <a:t> </a:t>
            </a:r>
            <a:r>
              <a:rPr sz="800" spc="10" dirty="0">
                <a:latin typeface="Trebuchet MS"/>
                <a:cs typeface="Trebuchet MS"/>
              </a:rPr>
              <a:t>10</a:t>
            </a:r>
            <a:r>
              <a:rPr sz="800" spc="-60" dirty="0">
                <a:latin typeface="Trebuchet MS"/>
                <a:cs typeface="Trebuchet MS"/>
              </a:rPr>
              <a:t> </a:t>
            </a:r>
            <a:r>
              <a:rPr sz="800" spc="10" dirty="0">
                <a:latin typeface="Trebuchet MS"/>
                <a:cs typeface="Trebuchet MS"/>
              </a:rPr>
              <a:t>20</a:t>
            </a:r>
            <a:r>
              <a:rPr sz="800" spc="-55" dirty="0">
                <a:latin typeface="Trebuchet MS"/>
                <a:cs typeface="Trebuchet MS"/>
              </a:rPr>
              <a:t> </a:t>
            </a:r>
            <a:r>
              <a:rPr sz="800" spc="10" dirty="0">
                <a:latin typeface="Trebuchet MS"/>
                <a:cs typeface="Trebuchet MS"/>
              </a:rPr>
              <a:t>30</a:t>
            </a:r>
            <a:r>
              <a:rPr sz="800" spc="-60" dirty="0">
                <a:latin typeface="Trebuchet MS"/>
                <a:cs typeface="Trebuchet MS"/>
              </a:rPr>
              <a:t> </a:t>
            </a:r>
            <a:r>
              <a:rPr sz="800" spc="10" dirty="0">
                <a:latin typeface="Trebuchet MS"/>
                <a:cs typeface="Trebuchet MS"/>
              </a:rPr>
              <a:t>40</a:t>
            </a:r>
            <a:r>
              <a:rPr sz="800" spc="-55" dirty="0">
                <a:latin typeface="Trebuchet MS"/>
                <a:cs typeface="Trebuchet MS"/>
              </a:rPr>
              <a:t> </a:t>
            </a:r>
            <a:r>
              <a:rPr sz="800" spc="10" dirty="0">
                <a:latin typeface="Trebuchet MS"/>
                <a:cs typeface="Trebuchet MS"/>
              </a:rPr>
              <a:t>50</a:t>
            </a:r>
            <a:r>
              <a:rPr sz="800" spc="-60" dirty="0">
                <a:latin typeface="Trebuchet MS"/>
                <a:cs typeface="Trebuchet MS"/>
              </a:rPr>
              <a:t> </a:t>
            </a:r>
            <a:r>
              <a:rPr sz="800" spc="10" dirty="0">
                <a:latin typeface="Trebuchet MS"/>
                <a:cs typeface="Trebuchet MS"/>
              </a:rPr>
              <a:t>60</a:t>
            </a:r>
            <a:r>
              <a:rPr sz="800" spc="-65" dirty="0">
                <a:latin typeface="Trebuchet MS"/>
                <a:cs typeface="Trebuchet MS"/>
              </a:rPr>
              <a:t> </a:t>
            </a:r>
            <a:r>
              <a:rPr sz="800" spc="10" dirty="0">
                <a:latin typeface="Trebuchet MS"/>
                <a:cs typeface="Trebuchet MS"/>
              </a:rPr>
              <a:t>70</a:t>
            </a:r>
            <a:r>
              <a:rPr sz="800" spc="-50" dirty="0">
                <a:latin typeface="Trebuchet MS"/>
                <a:cs typeface="Trebuchet MS"/>
              </a:rPr>
              <a:t> </a:t>
            </a:r>
            <a:r>
              <a:rPr sz="800" spc="10" dirty="0">
                <a:latin typeface="Trebuchet MS"/>
                <a:cs typeface="Trebuchet MS"/>
              </a:rPr>
              <a:t>80</a:t>
            </a:r>
            <a:r>
              <a:rPr sz="800" spc="-60" dirty="0">
                <a:latin typeface="Trebuchet MS"/>
                <a:cs typeface="Trebuchet MS"/>
              </a:rPr>
              <a:t> </a:t>
            </a:r>
            <a:r>
              <a:rPr sz="800" spc="10" dirty="0">
                <a:latin typeface="Trebuchet MS"/>
                <a:cs typeface="Trebuchet MS"/>
              </a:rPr>
              <a:t>90</a:t>
            </a:r>
            <a:endParaRPr sz="800" dirty="0">
              <a:latin typeface="Trebuchet MS"/>
              <a:cs typeface="Trebuchet MS"/>
            </a:endParaRPr>
          </a:p>
        </p:txBody>
      </p:sp>
      <p:sp>
        <p:nvSpPr>
          <p:cNvPr id="24" name="object 24"/>
          <p:cNvSpPr txBox="1"/>
          <p:nvPr/>
        </p:nvSpPr>
        <p:spPr>
          <a:xfrm>
            <a:off x="5573025" y="2084736"/>
            <a:ext cx="1987550" cy="201295"/>
          </a:xfrm>
          <a:prstGeom prst="rect">
            <a:avLst/>
          </a:prstGeom>
        </p:spPr>
        <p:txBody>
          <a:bodyPr vert="horz" wrap="square" lIns="0" tIns="12700" rIns="0" bIns="0" rtlCol="0">
            <a:spAutoFit/>
          </a:bodyPr>
          <a:lstStyle/>
          <a:p>
            <a:pPr marL="12700">
              <a:lnSpc>
                <a:spcPct val="100000"/>
              </a:lnSpc>
              <a:spcBef>
                <a:spcPts val="100"/>
              </a:spcBef>
            </a:pPr>
            <a:r>
              <a:rPr sz="1150" b="1" spc="-10" dirty="0">
                <a:latin typeface="Trebuchet MS"/>
                <a:cs typeface="Trebuchet MS"/>
              </a:rPr>
              <a:t>World Population </a:t>
            </a:r>
            <a:r>
              <a:rPr sz="1150" b="1" dirty="0">
                <a:latin typeface="Trebuchet MS"/>
                <a:cs typeface="Trebuchet MS"/>
              </a:rPr>
              <a:t>by</a:t>
            </a:r>
            <a:r>
              <a:rPr sz="1150" b="1" spc="35" dirty="0">
                <a:latin typeface="Trebuchet MS"/>
                <a:cs typeface="Trebuchet MS"/>
              </a:rPr>
              <a:t> </a:t>
            </a:r>
            <a:r>
              <a:rPr sz="1150" b="1" spc="-5" dirty="0">
                <a:latin typeface="Trebuchet MS"/>
                <a:cs typeface="Trebuchet MS"/>
              </a:rPr>
              <a:t>latitude</a:t>
            </a:r>
            <a:endParaRPr sz="1150" dirty="0">
              <a:latin typeface="Trebuchet MS"/>
              <a:cs typeface="Trebuchet MS"/>
            </a:endParaRPr>
          </a:p>
        </p:txBody>
      </p:sp>
      <p:sp>
        <p:nvSpPr>
          <p:cNvPr id="25" name="object 25"/>
          <p:cNvSpPr/>
          <p:nvPr/>
        </p:nvSpPr>
        <p:spPr>
          <a:xfrm>
            <a:off x="7740395" y="4242815"/>
            <a:ext cx="231775" cy="32384"/>
          </a:xfrm>
          <a:custGeom>
            <a:avLst/>
            <a:gdLst/>
            <a:ahLst/>
            <a:cxnLst/>
            <a:rect l="l" t="t" r="r" b="b"/>
            <a:pathLst>
              <a:path w="231775" h="32385">
                <a:moveTo>
                  <a:pt x="231647" y="24383"/>
                </a:moveTo>
                <a:lnTo>
                  <a:pt x="231647" y="7619"/>
                </a:lnTo>
                <a:lnTo>
                  <a:pt x="225551" y="0"/>
                </a:lnTo>
                <a:lnTo>
                  <a:pt x="15239" y="0"/>
                </a:lnTo>
                <a:lnTo>
                  <a:pt x="6095" y="0"/>
                </a:lnTo>
                <a:lnTo>
                  <a:pt x="0" y="7619"/>
                </a:lnTo>
                <a:lnTo>
                  <a:pt x="0" y="24383"/>
                </a:lnTo>
                <a:lnTo>
                  <a:pt x="6095" y="32003"/>
                </a:lnTo>
                <a:lnTo>
                  <a:pt x="225551" y="32003"/>
                </a:lnTo>
                <a:lnTo>
                  <a:pt x="231647" y="24383"/>
                </a:lnTo>
                <a:close/>
              </a:path>
            </a:pathLst>
          </a:custGeom>
          <a:solidFill>
            <a:srgbClr val="539F20"/>
          </a:solidFill>
        </p:spPr>
        <p:txBody>
          <a:bodyPr wrap="square" lIns="0" tIns="0" rIns="0" bIns="0" rtlCol="0"/>
          <a:lstStyle/>
          <a:p>
            <a:endParaRPr/>
          </a:p>
        </p:txBody>
      </p:sp>
      <p:sp>
        <p:nvSpPr>
          <p:cNvPr id="26" name="object 26"/>
          <p:cNvSpPr txBox="1"/>
          <p:nvPr/>
        </p:nvSpPr>
        <p:spPr>
          <a:xfrm>
            <a:off x="7491521" y="4362121"/>
            <a:ext cx="668655" cy="273685"/>
          </a:xfrm>
          <a:prstGeom prst="rect">
            <a:avLst/>
          </a:prstGeom>
        </p:spPr>
        <p:txBody>
          <a:bodyPr vert="horz" wrap="square" lIns="0" tIns="15875" rIns="0" bIns="0" rtlCol="0">
            <a:spAutoFit/>
          </a:bodyPr>
          <a:lstStyle/>
          <a:p>
            <a:pPr marL="12700" marR="5080">
              <a:lnSpc>
                <a:spcPct val="100000"/>
              </a:lnSpc>
              <a:spcBef>
                <a:spcPts val="125"/>
              </a:spcBef>
            </a:pPr>
            <a:r>
              <a:rPr sz="800" spc="10" dirty="0">
                <a:latin typeface="Trebuchet MS"/>
                <a:cs typeface="Trebuchet MS"/>
              </a:rPr>
              <a:t>Population</a:t>
            </a:r>
            <a:r>
              <a:rPr sz="800" spc="-65" dirty="0">
                <a:latin typeface="Trebuchet MS"/>
                <a:cs typeface="Trebuchet MS"/>
              </a:rPr>
              <a:t> </a:t>
            </a:r>
            <a:r>
              <a:rPr sz="800" spc="5" dirty="0">
                <a:latin typeface="Trebuchet MS"/>
                <a:cs typeface="Trebuchet MS"/>
              </a:rPr>
              <a:t>by  </a:t>
            </a:r>
            <a:r>
              <a:rPr sz="800" spc="10" dirty="0">
                <a:latin typeface="Trebuchet MS"/>
                <a:cs typeface="Trebuchet MS"/>
              </a:rPr>
              <a:t>Latutude</a:t>
            </a:r>
            <a:endParaRPr sz="800" dirty="0">
              <a:latin typeface="Trebuchet MS"/>
              <a:cs typeface="Trebuchet MS"/>
            </a:endParaRPr>
          </a:p>
        </p:txBody>
      </p:sp>
      <p:sp>
        <p:nvSpPr>
          <p:cNvPr id="27" name="object 27"/>
          <p:cNvSpPr txBox="1"/>
          <p:nvPr/>
        </p:nvSpPr>
        <p:spPr>
          <a:xfrm>
            <a:off x="5144561" y="5215067"/>
            <a:ext cx="572135" cy="164465"/>
          </a:xfrm>
          <a:prstGeom prst="rect">
            <a:avLst/>
          </a:prstGeom>
        </p:spPr>
        <p:txBody>
          <a:bodyPr vert="horz" wrap="square" lIns="0" tIns="13970" rIns="0" bIns="0" rtlCol="0">
            <a:spAutoFit/>
          </a:bodyPr>
          <a:lstStyle/>
          <a:p>
            <a:pPr marL="12700">
              <a:lnSpc>
                <a:spcPct val="100000"/>
              </a:lnSpc>
              <a:spcBef>
                <a:spcPts val="110"/>
              </a:spcBef>
            </a:pPr>
            <a:r>
              <a:rPr sz="900" spc="5" dirty="0">
                <a:latin typeface="Trebuchet MS"/>
                <a:cs typeface="Trebuchet MS"/>
              </a:rPr>
              <a:t>South</a:t>
            </a:r>
            <a:r>
              <a:rPr sz="900" spc="-80" dirty="0">
                <a:latin typeface="Trebuchet MS"/>
                <a:cs typeface="Trebuchet MS"/>
              </a:rPr>
              <a:t> </a:t>
            </a:r>
            <a:r>
              <a:rPr sz="900" dirty="0">
                <a:latin typeface="Trebuchet MS"/>
                <a:cs typeface="Trebuchet MS"/>
              </a:rPr>
              <a:t>Pole</a:t>
            </a:r>
            <a:endParaRPr sz="900">
              <a:latin typeface="Trebuchet MS"/>
              <a:cs typeface="Trebuchet MS"/>
            </a:endParaRPr>
          </a:p>
        </p:txBody>
      </p:sp>
      <p:sp>
        <p:nvSpPr>
          <p:cNvPr id="28" name="object 28"/>
          <p:cNvSpPr txBox="1"/>
          <p:nvPr/>
        </p:nvSpPr>
        <p:spPr>
          <a:xfrm>
            <a:off x="7318560" y="5185102"/>
            <a:ext cx="572135" cy="164465"/>
          </a:xfrm>
          <a:prstGeom prst="rect">
            <a:avLst/>
          </a:prstGeom>
        </p:spPr>
        <p:txBody>
          <a:bodyPr vert="horz" wrap="square" lIns="0" tIns="13970" rIns="0" bIns="0" rtlCol="0">
            <a:spAutoFit/>
          </a:bodyPr>
          <a:lstStyle/>
          <a:p>
            <a:pPr marL="12700">
              <a:lnSpc>
                <a:spcPct val="100000"/>
              </a:lnSpc>
              <a:spcBef>
                <a:spcPts val="110"/>
              </a:spcBef>
            </a:pPr>
            <a:r>
              <a:rPr sz="900" spc="5" dirty="0">
                <a:latin typeface="Trebuchet MS"/>
                <a:cs typeface="Trebuchet MS"/>
              </a:rPr>
              <a:t>North</a:t>
            </a:r>
            <a:r>
              <a:rPr sz="900" spc="-80" dirty="0">
                <a:latin typeface="Trebuchet MS"/>
                <a:cs typeface="Trebuchet MS"/>
              </a:rPr>
              <a:t> </a:t>
            </a:r>
            <a:r>
              <a:rPr sz="900" dirty="0">
                <a:latin typeface="Trebuchet MS"/>
                <a:cs typeface="Trebuchet MS"/>
              </a:rPr>
              <a:t>Pole</a:t>
            </a:r>
          </a:p>
        </p:txBody>
      </p:sp>
      <p:sp>
        <p:nvSpPr>
          <p:cNvPr id="29" name="object 29"/>
          <p:cNvSpPr txBox="1"/>
          <p:nvPr/>
        </p:nvSpPr>
        <p:spPr>
          <a:xfrm>
            <a:off x="5233667" y="2463477"/>
            <a:ext cx="998855" cy="303530"/>
          </a:xfrm>
          <a:prstGeom prst="rect">
            <a:avLst/>
          </a:prstGeom>
        </p:spPr>
        <p:txBody>
          <a:bodyPr vert="horz" wrap="square" lIns="0" tIns="12700" rIns="0" bIns="0" rtlCol="0">
            <a:spAutoFit/>
          </a:bodyPr>
          <a:lstStyle/>
          <a:p>
            <a:pPr marL="12700" marR="5080">
              <a:lnSpc>
                <a:spcPct val="101099"/>
              </a:lnSpc>
              <a:spcBef>
                <a:spcPts val="100"/>
              </a:spcBef>
            </a:pPr>
            <a:r>
              <a:rPr sz="900" dirty="0">
                <a:latin typeface="Trebuchet MS"/>
                <a:cs typeface="Trebuchet MS"/>
              </a:rPr>
              <a:t>Population by  </a:t>
            </a:r>
            <a:r>
              <a:rPr sz="900" spc="5" dirty="0">
                <a:latin typeface="Trebuchet MS"/>
                <a:cs typeface="Trebuchet MS"/>
              </a:rPr>
              <a:t>SEDAC </a:t>
            </a:r>
            <a:r>
              <a:rPr sz="900" dirty="0">
                <a:latin typeface="Trebuchet MS"/>
                <a:cs typeface="Trebuchet MS"/>
              </a:rPr>
              <a:t>Data</a:t>
            </a:r>
            <a:r>
              <a:rPr sz="900" spc="-80" dirty="0">
                <a:latin typeface="Trebuchet MS"/>
                <a:cs typeface="Trebuchet MS"/>
              </a:rPr>
              <a:t> </a:t>
            </a:r>
            <a:r>
              <a:rPr sz="900" dirty="0">
                <a:latin typeface="Trebuchet MS"/>
                <a:cs typeface="Trebuchet MS"/>
              </a:rPr>
              <a:t>Access</a:t>
            </a:r>
          </a:p>
        </p:txBody>
      </p:sp>
      <p:sp>
        <p:nvSpPr>
          <p:cNvPr id="31" name="object 31"/>
          <p:cNvSpPr/>
          <p:nvPr/>
        </p:nvSpPr>
        <p:spPr>
          <a:xfrm>
            <a:off x="169161" y="2122378"/>
            <a:ext cx="4751832" cy="1280160"/>
          </a:xfrm>
          <a:prstGeom prst="rect">
            <a:avLst/>
          </a:prstGeom>
          <a:blipFill>
            <a:blip r:embed="rId2" cstate="print"/>
            <a:stretch>
              <a:fillRect/>
            </a:stretch>
          </a:blipFill>
        </p:spPr>
        <p:txBody>
          <a:bodyPr wrap="square" lIns="0" tIns="0" rIns="0" bIns="0" rtlCol="0"/>
          <a:lstStyle/>
          <a:p>
            <a:endParaRPr/>
          </a:p>
        </p:txBody>
      </p:sp>
      <p:sp>
        <p:nvSpPr>
          <p:cNvPr id="33" name="Slide Number Placeholder 32"/>
          <p:cNvSpPr>
            <a:spLocks noGrp="1"/>
          </p:cNvSpPr>
          <p:nvPr>
            <p:ph type="sldNum" sz="quarter" idx="7"/>
          </p:nvPr>
        </p:nvSpPr>
        <p:spPr/>
        <p:txBody>
          <a:bodyPr/>
          <a:lstStyle/>
          <a:p>
            <a:fld id="{B6F15528-21DE-4FAA-801E-634DDDAF4B2B}" type="slidenum">
              <a:rPr lang="en-US" smtClean="0"/>
              <a:t>12</a:t>
            </a:fld>
            <a:endParaRPr lang="en-US"/>
          </a:p>
        </p:txBody>
      </p:sp>
      <p:sp>
        <p:nvSpPr>
          <p:cNvPr id="34" name="object 32"/>
          <p:cNvSpPr/>
          <p:nvPr/>
        </p:nvSpPr>
        <p:spPr>
          <a:xfrm>
            <a:off x="283463" y="3986021"/>
            <a:ext cx="4750308" cy="1641348"/>
          </a:xfrm>
          <a:prstGeom prst="rect">
            <a:avLst/>
          </a:prstGeom>
          <a:blipFill>
            <a:blip r:embed="rId3" cstate="print"/>
            <a:stretch>
              <a:fillRect/>
            </a:stretch>
          </a:blipFill>
        </p:spPr>
        <p:txBody>
          <a:bodyPr wrap="square" lIns="0" tIns="0" rIns="0" bIns="0" rtlCol="0"/>
          <a:lstStyle/>
          <a:p>
            <a:endParaRPr/>
          </a:p>
        </p:txBody>
      </p:sp>
      <p:sp>
        <p:nvSpPr>
          <p:cNvPr id="35" name="TextBox 34"/>
          <p:cNvSpPr txBox="1"/>
          <p:nvPr/>
        </p:nvSpPr>
        <p:spPr>
          <a:xfrm>
            <a:off x="494638" y="3622547"/>
            <a:ext cx="4594528" cy="400110"/>
          </a:xfrm>
          <a:prstGeom prst="rect">
            <a:avLst/>
          </a:prstGeom>
          <a:noFill/>
        </p:spPr>
        <p:txBody>
          <a:bodyPr wrap="none" rtlCol="0">
            <a:spAutoFit/>
          </a:bodyPr>
          <a:lstStyle/>
          <a:p>
            <a:pPr marL="342900" indent="-342900">
              <a:buFont typeface="Wingdings" panose="05000000000000000000" pitchFamily="2" charset="2"/>
              <a:buChar char="v"/>
            </a:pPr>
            <a:r>
              <a:rPr lang="en-US" sz="2000" dirty="0">
                <a:latin typeface="Trebuchet MS" panose="020B0603020202020204" pitchFamily="34" charset="0"/>
              </a:rPr>
              <a:t>Mauna Loa cycle for carbon dioxide</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59990" y="269165"/>
            <a:ext cx="6388610" cy="1124026"/>
          </a:xfrm>
          <a:prstGeom prst="rect">
            <a:avLst/>
          </a:prstGeom>
        </p:spPr>
        <p:txBody>
          <a:bodyPr vert="horz" wrap="square" lIns="0" tIns="15875" rIns="0" bIns="0" rtlCol="0">
            <a:spAutoFit/>
          </a:bodyPr>
          <a:lstStyle/>
          <a:p>
            <a:pPr marL="38100">
              <a:lnSpc>
                <a:spcPct val="100000"/>
              </a:lnSpc>
              <a:spcBef>
                <a:spcPts val="125"/>
              </a:spcBef>
            </a:pPr>
            <a:r>
              <a:rPr lang="en-US" sz="3600" b="0" spc="10" dirty="0" smtClean="0">
                <a:latin typeface="Trebuchet MS"/>
                <a:cs typeface="Trebuchet MS"/>
              </a:rPr>
              <a:t>Why residence time is increasing.</a:t>
            </a:r>
            <a:endParaRPr sz="3600" dirty="0">
              <a:latin typeface="Trebuchet MS"/>
              <a:cs typeface="Trebuchet MS"/>
            </a:endParaRPr>
          </a:p>
        </p:txBody>
      </p:sp>
      <p:sp>
        <p:nvSpPr>
          <p:cNvPr id="3" name="object 3"/>
          <p:cNvSpPr txBox="1"/>
          <p:nvPr/>
        </p:nvSpPr>
        <p:spPr>
          <a:xfrm>
            <a:off x="1066800" y="6781800"/>
            <a:ext cx="3999865" cy="301625"/>
          </a:xfrm>
          <a:prstGeom prst="rect">
            <a:avLst/>
          </a:prstGeom>
        </p:spPr>
        <p:txBody>
          <a:bodyPr vert="horz" wrap="square" lIns="0" tIns="13970" rIns="0" bIns="0" rtlCol="0">
            <a:spAutoFit/>
          </a:bodyPr>
          <a:lstStyle/>
          <a:p>
            <a:pPr marL="12700">
              <a:lnSpc>
                <a:spcPct val="100000"/>
              </a:lnSpc>
              <a:spcBef>
                <a:spcPts val="110"/>
              </a:spcBef>
            </a:pPr>
            <a:r>
              <a:rPr sz="1800" spc="5" dirty="0">
                <a:latin typeface="Trebuchet MS"/>
                <a:cs typeface="Trebuchet MS"/>
              </a:rPr>
              <a:t>What </a:t>
            </a:r>
            <a:r>
              <a:rPr sz="1800" spc="-5" dirty="0">
                <a:latin typeface="Trebuchet MS"/>
                <a:cs typeface="Trebuchet MS"/>
              </a:rPr>
              <a:t>Photosynthesis </a:t>
            </a:r>
            <a:r>
              <a:rPr sz="1800" spc="5" dirty="0">
                <a:latin typeface="Trebuchet MS"/>
                <a:cs typeface="Trebuchet MS"/>
              </a:rPr>
              <a:t>could </a:t>
            </a:r>
            <a:r>
              <a:rPr sz="1800" dirty="0">
                <a:latin typeface="Trebuchet MS"/>
                <a:cs typeface="Trebuchet MS"/>
              </a:rPr>
              <a:t>be 55</a:t>
            </a:r>
            <a:r>
              <a:rPr sz="1800" spc="-20" dirty="0">
                <a:latin typeface="Trebuchet MS"/>
                <a:cs typeface="Trebuchet MS"/>
              </a:rPr>
              <a:t> </a:t>
            </a:r>
            <a:r>
              <a:rPr sz="1800" dirty="0">
                <a:latin typeface="Trebuchet MS"/>
                <a:cs typeface="Trebuchet MS"/>
              </a:rPr>
              <a:t>ppm?</a:t>
            </a:r>
          </a:p>
        </p:txBody>
      </p:sp>
      <p:sp>
        <p:nvSpPr>
          <p:cNvPr id="5" name="object 5"/>
          <p:cNvSpPr txBox="1"/>
          <p:nvPr/>
        </p:nvSpPr>
        <p:spPr>
          <a:xfrm>
            <a:off x="381000" y="1905000"/>
            <a:ext cx="8305800" cy="3708579"/>
          </a:xfrm>
          <a:prstGeom prst="rect">
            <a:avLst/>
          </a:prstGeom>
        </p:spPr>
        <p:txBody>
          <a:bodyPr vert="horz" wrap="square" lIns="0" tIns="12065" rIns="0" bIns="0" rtlCol="0">
            <a:spAutoFit/>
          </a:bodyPr>
          <a:lstStyle/>
          <a:p>
            <a:pPr marL="12700" marR="5080">
              <a:lnSpc>
                <a:spcPct val="100800"/>
              </a:lnSpc>
              <a:spcBef>
                <a:spcPts val="95"/>
              </a:spcBef>
            </a:pPr>
            <a:r>
              <a:rPr lang="en-US" sz="2400" dirty="0" smtClean="0">
                <a:latin typeface="Trebuchet MS"/>
                <a:cs typeface="Trebuchet MS"/>
              </a:rPr>
              <a:t>30</a:t>
            </a:r>
            <a:r>
              <a:rPr sz="2400" dirty="0" smtClean="0">
                <a:latin typeface="Trebuchet MS"/>
                <a:cs typeface="Trebuchet MS"/>
              </a:rPr>
              <a:t>-fold</a:t>
            </a:r>
            <a:r>
              <a:rPr lang="en-US" sz="2400" dirty="0" smtClean="0">
                <a:latin typeface="Trebuchet MS"/>
                <a:cs typeface="Trebuchet MS"/>
              </a:rPr>
              <a:t> average</a:t>
            </a:r>
            <a:r>
              <a:rPr sz="2400" spc="5" dirty="0" smtClean="0">
                <a:latin typeface="Trebuchet MS"/>
                <a:cs typeface="Trebuchet MS"/>
              </a:rPr>
              <a:t>  </a:t>
            </a:r>
            <a:r>
              <a:rPr sz="2400" dirty="0">
                <a:latin typeface="Trebuchet MS"/>
                <a:cs typeface="Trebuchet MS"/>
              </a:rPr>
              <a:t>residence time  Increase </a:t>
            </a:r>
            <a:r>
              <a:rPr sz="2400" dirty="0" smtClean="0">
                <a:latin typeface="Trebuchet MS"/>
                <a:cs typeface="Trebuchet MS"/>
              </a:rPr>
              <a:t>5›</a:t>
            </a:r>
            <a:r>
              <a:rPr lang="en-US" sz="2400" dirty="0" smtClean="0">
                <a:latin typeface="Trebuchet MS"/>
                <a:cs typeface="Trebuchet MS"/>
              </a:rPr>
              <a:t>150</a:t>
            </a:r>
            <a:r>
              <a:rPr sz="2400" spc="-50" dirty="0" smtClean="0">
                <a:latin typeface="Trebuchet MS"/>
                <a:cs typeface="Trebuchet MS"/>
              </a:rPr>
              <a:t> </a:t>
            </a:r>
            <a:r>
              <a:rPr sz="2400" dirty="0">
                <a:latin typeface="Trebuchet MS"/>
                <a:cs typeface="Trebuchet MS"/>
              </a:rPr>
              <a:t>years</a:t>
            </a:r>
            <a:r>
              <a:rPr sz="2400" dirty="0" smtClean="0">
                <a:latin typeface="Trebuchet MS"/>
                <a:cs typeface="Trebuchet MS"/>
              </a:rPr>
              <a:t>.</a:t>
            </a:r>
            <a:endParaRPr lang="en-US" sz="2400" dirty="0" smtClean="0">
              <a:latin typeface="Trebuchet MS"/>
              <a:cs typeface="Trebuchet MS"/>
            </a:endParaRPr>
          </a:p>
          <a:p>
            <a:pPr marL="380365" marR="30480" indent="-342900">
              <a:lnSpc>
                <a:spcPct val="101099"/>
              </a:lnSpc>
              <a:spcBef>
                <a:spcPts val="815"/>
              </a:spcBef>
              <a:buClr>
                <a:srgbClr val="90C225"/>
              </a:buClr>
              <a:buSzPct val="80555"/>
              <a:buFont typeface="Wingdings" panose="05000000000000000000" pitchFamily="2" charset="2"/>
              <a:buChar char="v"/>
              <a:tabLst>
                <a:tab pos="321945" algn="l"/>
              </a:tabLst>
            </a:pPr>
            <a:r>
              <a:rPr lang="en-US" spc="5" dirty="0">
                <a:solidFill>
                  <a:srgbClr val="3F3F3F"/>
                </a:solidFill>
                <a:latin typeface="Trebuchet MS"/>
                <a:cs typeface="Trebuchet MS"/>
              </a:rPr>
              <a:t>Northern </a:t>
            </a:r>
            <a:r>
              <a:rPr lang="en-US" dirty="0">
                <a:solidFill>
                  <a:srgbClr val="3F3F3F"/>
                </a:solidFill>
                <a:latin typeface="Trebuchet MS"/>
                <a:cs typeface="Trebuchet MS"/>
              </a:rPr>
              <a:t>Hemisphere forests </a:t>
            </a:r>
            <a:r>
              <a:rPr lang="en-US" spc="5" dirty="0">
                <a:solidFill>
                  <a:srgbClr val="3F3F3F"/>
                </a:solidFill>
                <a:latin typeface="Trebuchet MS"/>
                <a:cs typeface="Trebuchet MS"/>
              </a:rPr>
              <a:t>consume only </a:t>
            </a:r>
            <a:r>
              <a:rPr lang="en-US" dirty="0">
                <a:solidFill>
                  <a:srgbClr val="3F3F3F"/>
                </a:solidFill>
                <a:latin typeface="Trebuchet MS"/>
                <a:cs typeface="Trebuchet MS"/>
              </a:rPr>
              <a:t>2.6 gtyr</a:t>
            </a:r>
            <a:r>
              <a:rPr lang="en-US" baseline="25462" dirty="0">
                <a:solidFill>
                  <a:srgbClr val="3F3F3F"/>
                </a:solidFill>
                <a:latin typeface="Trebuchet MS"/>
                <a:cs typeface="Trebuchet MS"/>
              </a:rPr>
              <a:t>-1 </a:t>
            </a:r>
            <a:r>
              <a:rPr lang="en-US" spc="-5" dirty="0">
                <a:solidFill>
                  <a:srgbClr val="3F3F3F"/>
                </a:solidFill>
                <a:latin typeface="Trebuchet MS"/>
                <a:cs typeface="Trebuchet MS"/>
              </a:rPr>
              <a:t>(2.6 </a:t>
            </a:r>
            <a:r>
              <a:rPr lang="en-US" spc="-175" dirty="0">
                <a:solidFill>
                  <a:srgbClr val="3F3F3F"/>
                </a:solidFill>
                <a:latin typeface="Trebuchet MS"/>
                <a:cs typeface="Trebuchet MS"/>
              </a:rPr>
              <a:t>billion  </a:t>
            </a:r>
            <a:r>
              <a:rPr lang="en-US" spc="5" dirty="0">
                <a:solidFill>
                  <a:srgbClr val="3F3F3F"/>
                </a:solidFill>
                <a:latin typeface="Trebuchet MS"/>
                <a:cs typeface="Trebuchet MS"/>
              </a:rPr>
              <a:t>tons </a:t>
            </a:r>
            <a:r>
              <a:rPr lang="en-US" dirty="0">
                <a:solidFill>
                  <a:srgbClr val="3F3F3F"/>
                </a:solidFill>
                <a:latin typeface="Trebuchet MS"/>
                <a:cs typeface="Trebuchet MS"/>
              </a:rPr>
              <a:t>per year) </a:t>
            </a:r>
            <a:r>
              <a:rPr lang="en-US" spc="5" dirty="0">
                <a:solidFill>
                  <a:srgbClr val="3F3F3F"/>
                </a:solidFill>
                <a:latin typeface="Trebuchet MS"/>
                <a:cs typeface="Trebuchet MS"/>
              </a:rPr>
              <a:t>of </a:t>
            </a:r>
            <a:r>
              <a:rPr lang="en-US" dirty="0">
                <a:solidFill>
                  <a:srgbClr val="3F3F3F"/>
                </a:solidFill>
                <a:latin typeface="Trebuchet MS"/>
                <a:cs typeface="Trebuchet MS"/>
              </a:rPr>
              <a:t>carbon</a:t>
            </a:r>
            <a:r>
              <a:rPr lang="en-US" spc="-10" dirty="0">
                <a:solidFill>
                  <a:srgbClr val="3F3F3F"/>
                </a:solidFill>
                <a:latin typeface="Trebuchet MS"/>
                <a:cs typeface="Trebuchet MS"/>
              </a:rPr>
              <a:t> </a:t>
            </a:r>
            <a:r>
              <a:rPr lang="en-US" dirty="0">
                <a:solidFill>
                  <a:srgbClr val="3F3F3F"/>
                </a:solidFill>
                <a:latin typeface="Trebuchet MS"/>
                <a:cs typeface="Trebuchet MS"/>
              </a:rPr>
              <a:t>dioxide.</a:t>
            </a:r>
          </a:p>
          <a:p>
            <a:pPr marL="380365" marR="30480" indent="-342900">
              <a:lnSpc>
                <a:spcPct val="101099"/>
              </a:lnSpc>
              <a:spcBef>
                <a:spcPts val="815"/>
              </a:spcBef>
              <a:buClr>
                <a:srgbClr val="90C225"/>
              </a:buClr>
              <a:buSzPct val="80555"/>
              <a:buFont typeface="Wingdings" panose="05000000000000000000" pitchFamily="2" charset="2"/>
              <a:buChar char="v"/>
              <a:tabLst>
                <a:tab pos="321945" algn="l"/>
              </a:tabLst>
            </a:pPr>
            <a:r>
              <a:rPr lang="en-US" dirty="0">
                <a:solidFill>
                  <a:srgbClr val="3F3F3F"/>
                </a:solidFill>
                <a:latin typeface="Trebuchet MS"/>
                <a:cs typeface="Trebuchet MS"/>
              </a:rPr>
              <a:t>All tropical forests in </a:t>
            </a:r>
            <a:r>
              <a:rPr lang="en-US" spc="5" dirty="0">
                <a:solidFill>
                  <a:srgbClr val="3F3F3F"/>
                </a:solidFill>
                <a:latin typeface="Trebuchet MS"/>
                <a:cs typeface="Trebuchet MS"/>
              </a:rPr>
              <a:t>the Southern </a:t>
            </a:r>
            <a:r>
              <a:rPr lang="en-US" dirty="0">
                <a:solidFill>
                  <a:srgbClr val="3F3F3F"/>
                </a:solidFill>
                <a:latin typeface="Trebuchet MS"/>
                <a:cs typeface="Trebuchet MS"/>
              </a:rPr>
              <a:t>Hemisphere </a:t>
            </a:r>
            <a:r>
              <a:rPr lang="en-US" spc="5" dirty="0">
                <a:solidFill>
                  <a:srgbClr val="3F3F3F"/>
                </a:solidFill>
                <a:latin typeface="Trebuchet MS"/>
                <a:cs typeface="Trebuchet MS"/>
              </a:rPr>
              <a:t>have </a:t>
            </a:r>
            <a:r>
              <a:rPr lang="en-US" dirty="0">
                <a:solidFill>
                  <a:srgbClr val="3F3F3F"/>
                </a:solidFill>
                <a:latin typeface="Trebuchet MS"/>
                <a:cs typeface="Trebuchet MS"/>
              </a:rPr>
              <a:t>switched </a:t>
            </a:r>
            <a:r>
              <a:rPr lang="en-US" spc="5" dirty="0">
                <a:solidFill>
                  <a:srgbClr val="3F3F3F"/>
                </a:solidFill>
                <a:latin typeface="Trebuchet MS"/>
                <a:cs typeface="Trebuchet MS"/>
              </a:rPr>
              <a:t>to </a:t>
            </a:r>
            <a:r>
              <a:rPr lang="en-US" spc="-200" dirty="0">
                <a:solidFill>
                  <a:srgbClr val="3F3F3F"/>
                </a:solidFill>
                <a:latin typeface="Trebuchet MS"/>
                <a:cs typeface="Trebuchet MS"/>
              </a:rPr>
              <a:t>become  </a:t>
            </a:r>
            <a:r>
              <a:rPr lang="en-US" dirty="0">
                <a:solidFill>
                  <a:srgbClr val="3F3F3F"/>
                </a:solidFill>
                <a:latin typeface="Trebuchet MS"/>
                <a:cs typeface="Trebuchet MS"/>
              </a:rPr>
              <a:t>oxygen </a:t>
            </a:r>
            <a:r>
              <a:rPr lang="en-US" spc="5" dirty="0">
                <a:solidFill>
                  <a:srgbClr val="3F3F3F"/>
                </a:solidFill>
                <a:latin typeface="Trebuchet MS"/>
                <a:cs typeface="Trebuchet MS"/>
              </a:rPr>
              <a:t>consumers and </a:t>
            </a:r>
            <a:r>
              <a:rPr lang="en-US" dirty="0">
                <a:solidFill>
                  <a:srgbClr val="3F3F3F"/>
                </a:solidFill>
                <a:latin typeface="Trebuchet MS"/>
                <a:cs typeface="Trebuchet MS"/>
              </a:rPr>
              <a:t>carbon dioxide</a:t>
            </a:r>
            <a:r>
              <a:rPr lang="en-US" spc="-40" dirty="0">
                <a:solidFill>
                  <a:srgbClr val="3F3F3F"/>
                </a:solidFill>
                <a:latin typeface="Trebuchet MS"/>
                <a:cs typeface="Trebuchet MS"/>
              </a:rPr>
              <a:t> </a:t>
            </a:r>
            <a:r>
              <a:rPr lang="en-US" dirty="0">
                <a:solidFill>
                  <a:srgbClr val="3F3F3F"/>
                </a:solidFill>
                <a:latin typeface="Trebuchet MS"/>
                <a:cs typeface="Trebuchet MS"/>
              </a:rPr>
              <a:t>producers.</a:t>
            </a:r>
            <a:endParaRPr lang="en-US" dirty="0">
              <a:latin typeface="Trebuchet MS"/>
              <a:cs typeface="Trebuchet MS"/>
            </a:endParaRPr>
          </a:p>
          <a:p>
            <a:pPr marL="380365" marR="73660" indent="-342900">
              <a:lnSpc>
                <a:spcPct val="101099"/>
              </a:lnSpc>
              <a:spcBef>
                <a:spcPts val="815"/>
              </a:spcBef>
              <a:buClr>
                <a:srgbClr val="90C225"/>
              </a:buClr>
              <a:buSzPct val="80555"/>
              <a:buFont typeface="Wingdings" panose="05000000000000000000" pitchFamily="2" charset="2"/>
              <a:buChar char="v"/>
              <a:tabLst>
                <a:tab pos="321945" algn="l"/>
              </a:tabLst>
            </a:pPr>
            <a:r>
              <a:rPr lang="en-US" spc="-35" dirty="0">
                <a:solidFill>
                  <a:srgbClr val="3F3F3F"/>
                </a:solidFill>
                <a:latin typeface="Trebuchet MS"/>
                <a:cs typeface="Trebuchet MS"/>
              </a:rPr>
              <a:t>We </a:t>
            </a:r>
            <a:r>
              <a:rPr lang="en-US" spc="5" dirty="0">
                <a:solidFill>
                  <a:srgbClr val="3F3F3F"/>
                </a:solidFill>
                <a:latin typeface="Trebuchet MS"/>
                <a:cs typeface="Trebuchet MS"/>
              </a:rPr>
              <a:t>have a </a:t>
            </a:r>
            <a:r>
              <a:rPr lang="en-US" dirty="0">
                <a:solidFill>
                  <a:srgbClr val="3F3F3F"/>
                </a:solidFill>
                <a:latin typeface="Trebuchet MS"/>
                <a:cs typeface="Trebuchet MS"/>
              </a:rPr>
              <a:t>five-times increase in emissions </a:t>
            </a:r>
            <a:r>
              <a:rPr lang="en-US" spc="5" dirty="0">
                <a:solidFill>
                  <a:srgbClr val="3F3F3F"/>
                </a:solidFill>
                <a:latin typeface="Trebuchet MS"/>
                <a:cs typeface="Trebuchet MS"/>
              </a:rPr>
              <a:t>of CO</a:t>
            </a:r>
            <a:r>
              <a:rPr lang="en-US" spc="7" baseline="-20833" dirty="0">
                <a:solidFill>
                  <a:srgbClr val="3F3F3F"/>
                </a:solidFill>
                <a:latin typeface="Trebuchet MS"/>
                <a:cs typeface="Trebuchet MS"/>
              </a:rPr>
              <a:t>2 </a:t>
            </a:r>
            <a:r>
              <a:rPr lang="en-US" spc="5" dirty="0">
                <a:solidFill>
                  <a:srgbClr val="3F3F3F"/>
                </a:solidFill>
                <a:latin typeface="Trebuchet MS"/>
                <a:cs typeface="Trebuchet MS"/>
              </a:rPr>
              <a:t>mainly due </a:t>
            </a:r>
            <a:r>
              <a:rPr lang="en-US" spc="5" dirty="0" smtClean="0">
                <a:solidFill>
                  <a:srgbClr val="3F3F3F"/>
                </a:solidFill>
                <a:latin typeface="Trebuchet MS"/>
                <a:cs typeface="Trebuchet MS"/>
              </a:rPr>
              <a:t>to fossil fuel burning</a:t>
            </a:r>
            <a:r>
              <a:rPr lang="en-US" spc="5" dirty="0">
                <a:solidFill>
                  <a:srgbClr val="3F3F3F"/>
                </a:solidFill>
                <a:latin typeface="Trebuchet MS"/>
                <a:cs typeface="Trebuchet MS"/>
              </a:rPr>
              <a:t>.</a:t>
            </a:r>
            <a:endParaRPr lang="en-US" dirty="0">
              <a:latin typeface="Trebuchet MS"/>
              <a:cs typeface="Trebuchet MS"/>
            </a:endParaRPr>
          </a:p>
          <a:p>
            <a:pPr marL="380365" marR="683260" indent="-342900">
              <a:lnSpc>
                <a:spcPct val="100600"/>
              </a:lnSpc>
              <a:spcBef>
                <a:spcPts val="825"/>
              </a:spcBef>
              <a:buClr>
                <a:srgbClr val="90C225"/>
              </a:buClr>
              <a:buSzPct val="80555"/>
              <a:buFont typeface="Wingdings" panose="05000000000000000000" pitchFamily="2" charset="2"/>
              <a:buChar char="v"/>
              <a:tabLst>
                <a:tab pos="321945" algn="l"/>
              </a:tabLst>
            </a:pPr>
            <a:r>
              <a:rPr lang="en-US" spc="-35" dirty="0">
                <a:solidFill>
                  <a:srgbClr val="3F3F3F"/>
                </a:solidFill>
                <a:latin typeface="Trebuchet MS"/>
                <a:cs typeface="Trebuchet MS"/>
              </a:rPr>
              <a:t>We </a:t>
            </a:r>
            <a:r>
              <a:rPr lang="en-US" spc="5" dirty="0">
                <a:solidFill>
                  <a:srgbClr val="3F3F3F"/>
                </a:solidFill>
                <a:latin typeface="Trebuchet MS"/>
                <a:cs typeface="Trebuchet MS"/>
              </a:rPr>
              <a:t>have a </a:t>
            </a:r>
            <a:r>
              <a:rPr lang="en-US" dirty="0">
                <a:solidFill>
                  <a:srgbClr val="3F3F3F"/>
                </a:solidFill>
                <a:latin typeface="Trebuchet MS"/>
                <a:cs typeface="Trebuchet MS"/>
              </a:rPr>
              <a:t>97% decrease in photosynthesis </a:t>
            </a:r>
            <a:r>
              <a:rPr lang="en-US" spc="5" dirty="0">
                <a:solidFill>
                  <a:srgbClr val="3F3F3F"/>
                </a:solidFill>
                <a:latin typeface="Trebuchet MS"/>
                <a:cs typeface="Trebuchet MS"/>
              </a:rPr>
              <a:t>consumption of </a:t>
            </a:r>
            <a:r>
              <a:rPr lang="en-US" dirty="0">
                <a:solidFill>
                  <a:srgbClr val="3F3F3F"/>
                </a:solidFill>
                <a:latin typeface="Trebuchet MS"/>
                <a:cs typeface="Trebuchet MS"/>
              </a:rPr>
              <a:t>carbon</a:t>
            </a:r>
            <a:r>
              <a:rPr lang="en-US" spc="-15" dirty="0">
                <a:solidFill>
                  <a:srgbClr val="3F3F3F"/>
                </a:solidFill>
                <a:latin typeface="Trebuchet MS"/>
                <a:cs typeface="Trebuchet MS"/>
              </a:rPr>
              <a:t> </a:t>
            </a:r>
            <a:r>
              <a:rPr lang="en-US" dirty="0">
                <a:solidFill>
                  <a:srgbClr val="3F3F3F"/>
                </a:solidFill>
                <a:latin typeface="Trebuchet MS"/>
                <a:cs typeface="Trebuchet MS"/>
              </a:rPr>
              <a:t>dioxide</a:t>
            </a:r>
            <a:r>
              <a:rPr lang="en-US" dirty="0" smtClean="0">
                <a:solidFill>
                  <a:srgbClr val="3F3F3F"/>
                </a:solidFill>
                <a:latin typeface="Trebuchet MS"/>
                <a:cs typeface="Trebuchet MS"/>
              </a:rPr>
              <a:t>. Due to massive non-sustainable deforestation.</a:t>
            </a:r>
            <a:endParaRPr lang="en-US" dirty="0">
              <a:solidFill>
                <a:srgbClr val="3F3F3F"/>
              </a:solidFill>
              <a:latin typeface="Trebuchet MS"/>
              <a:cs typeface="Trebuchet MS"/>
            </a:endParaRPr>
          </a:p>
          <a:p>
            <a:pPr marL="380365" marR="683260" indent="-342900">
              <a:lnSpc>
                <a:spcPct val="100600"/>
              </a:lnSpc>
              <a:spcBef>
                <a:spcPts val="825"/>
              </a:spcBef>
              <a:buClr>
                <a:srgbClr val="90C225"/>
              </a:buClr>
              <a:buSzPct val="80555"/>
              <a:buFont typeface="Wingdings" panose="05000000000000000000" pitchFamily="2" charset="2"/>
              <a:buChar char="v"/>
              <a:tabLst>
                <a:tab pos="321945" algn="l"/>
              </a:tabLst>
            </a:pPr>
            <a:r>
              <a:rPr lang="en-US" dirty="0">
                <a:solidFill>
                  <a:srgbClr val="3F3F3F"/>
                </a:solidFill>
                <a:latin typeface="Trebuchet MS"/>
                <a:cs typeface="Trebuchet MS"/>
              </a:rPr>
              <a:t>The diffusion of CO</a:t>
            </a:r>
            <a:r>
              <a:rPr lang="en-US" baseline="-25000" dirty="0">
                <a:solidFill>
                  <a:srgbClr val="3F3F3F"/>
                </a:solidFill>
                <a:latin typeface="Trebuchet MS"/>
                <a:cs typeface="Trebuchet MS"/>
              </a:rPr>
              <a:t>2</a:t>
            </a:r>
            <a:r>
              <a:rPr lang="en-US" dirty="0">
                <a:solidFill>
                  <a:srgbClr val="3F3F3F"/>
                </a:solidFill>
                <a:latin typeface="Trebuchet MS"/>
                <a:cs typeface="Trebuchet MS"/>
              </a:rPr>
              <a:t> in the troposphere is toward the exosphere</a:t>
            </a:r>
            <a:r>
              <a:rPr lang="en-US" dirty="0" smtClean="0">
                <a:solidFill>
                  <a:srgbClr val="3F3F3F"/>
                </a:solidFill>
                <a:latin typeface="Trebuchet MS"/>
                <a:cs typeface="Trebuchet MS"/>
              </a:rPr>
              <a:t>!</a:t>
            </a:r>
            <a:endParaRPr lang="en-US" sz="1800" dirty="0" smtClean="0">
              <a:latin typeface="Trebuchet MS"/>
              <a:cs typeface="Trebuchet MS"/>
            </a:endParaRPr>
          </a:p>
          <a:p>
            <a:pPr marL="12700" marR="5080">
              <a:lnSpc>
                <a:spcPct val="100800"/>
              </a:lnSpc>
              <a:spcBef>
                <a:spcPts val="95"/>
              </a:spcBef>
            </a:pPr>
            <a:endParaRPr sz="1800" dirty="0">
              <a:latin typeface="Trebuchet MS"/>
              <a:cs typeface="Trebuchet MS"/>
            </a:endParaRPr>
          </a:p>
        </p:txBody>
      </p:sp>
      <p:sp>
        <p:nvSpPr>
          <p:cNvPr id="6" name="Slide Number Placeholder 5"/>
          <p:cNvSpPr>
            <a:spLocks noGrp="1"/>
          </p:cNvSpPr>
          <p:nvPr>
            <p:ph type="sldNum" sz="quarter" idx="7"/>
          </p:nvPr>
        </p:nvSpPr>
        <p:spPr/>
        <p:txBody>
          <a:bodyPr/>
          <a:lstStyle/>
          <a:p>
            <a:fld id="{B6F15528-21DE-4FAA-801E-634DDDAF4B2B}" type="slidenum">
              <a:rPr lang="en-US" smtClean="0"/>
              <a:t>13</a:t>
            </a:fld>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76400" y="304800"/>
            <a:ext cx="5334000" cy="570028"/>
          </a:xfrm>
          <a:prstGeom prst="rect">
            <a:avLst/>
          </a:prstGeom>
        </p:spPr>
        <p:txBody>
          <a:bodyPr vert="horz" wrap="square" lIns="0" tIns="15875" rIns="0" bIns="0" rtlCol="0">
            <a:spAutoFit/>
          </a:bodyPr>
          <a:lstStyle/>
          <a:p>
            <a:pPr marL="12700">
              <a:lnSpc>
                <a:spcPct val="100000"/>
              </a:lnSpc>
              <a:spcBef>
                <a:spcPts val="125"/>
              </a:spcBef>
            </a:pPr>
            <a:r>
              <a:rPr sz="3600" b="0" spc="-5" dirty="0">
                <a:latin typeface="Trebuchet MS"/>
                <a:cs typeface="Trebuchet MS"/>
              </a:rPr>
              <a:t>Photosynthesis</a:t>
            </a:r>
            <a:r>
              <a:rPr sz="3600" b="0" spc="-30" dirty="0">
                <a:latin typeface="Trebuchet MS"/>
                <a:cs typeface="Trebuchet MS"/>
              </a:rPr>
              <a:t> </a:t>
            </a:r>
            <a:r>
              <a:rPr sz="3600" b="0" spc="5" dirty="0">
                <a:latin typeface="Trebuchet MS"/>
                <a:cs typeface="Trebuchet MS"/>
              </a:rPr>
              <a:t>issues</a:t>
            </a:r>
          </a:p>
        </p:txBody>
      </p:sp>
      <p:sp>
        <p:nvSpPr>
          <p:cNvPr id="3" name="object 3"/>
          <p:cNvSpPr txBox="1"/>
          <p:nvPr/>
        </p:nvSpPr>
        <p:spPr>
          <a:xfrm>
            <a:off x="481269" y="1600200"/>
            <a:ext cx="7045325" cy="4045979"/>
          </a:xfrm>
          <a:prstGeom prst="rect">
            <a:avLst/>
          </a:prstGeom>
        </p:spPr>
        <p:txBody>
          <a:bodyPr vert="horz" wrap="square" lIns="0" tIns="13970" rIns="0" bIns="0" rtlCol="0">
            <a:spAutoFit/>
          </a:bodyPr>
          <a:lstStyle/>
          <a:p>
            <a:pPr marL="405765" indent="-342900">
              <a:lnSpc>
                <a:spcPct val="100000"/>
              </a:lnSpc>
              <a:spcBef>
                <a:spcPts val="110"/>
              </a:spcBef>
              <a:buClr>
                <a:srgbClr val="90C225"/>
              </a:buClr>
              <a:buSzPct val="80555"/>
              <a:buFont typeface="Wingdings" panose="05000000000000000000" pitchFamily="2" charset="2"/>
              <a:buChar char="v"/>
              <a:tabLst>
                <a:tab pos="347345" algn="l"/>
              </a:tabLst>
            </a:pPr>
            <a:r>
              <a:rPr sz="2000" dirty="0">
                <a:solidFill>
                  <a:srgbClr val="3F3F3F"/>
                </a:solidFill>
                <a:latin typeface="Trebuchet MS"/>
                <a:cs typeface="Trebuchet MS"/>
              </a:rPr>
              <a:t>City sprawl is </a:t>
            </a:r>
            <a:r>
              <a:rPr sz="2000" spc="5" dirty="0">
                <a:solidFill>
                  <a:srgbClr val="3F3F3F"/>
                </a:solidFill>
                <a:latin typeface="Trebuchet MS"/>
                <a:cs typeface="Trebuchet MS"/>
              </a:rPr>
              <a:t>1 </a:t>
            </a:r>
            <a:r>
              <a:rPr sz="2000" dirty="0">
                <a:solidFill>
                  <a:srgbClr val="3F3F3F"/>
                </a:solidFill>
                <a:latin typeface="Trebuchet MS"/>
                <a:cs typeface="Trebuchet MS"/>
              </a:rPr>
              <a:t>billion </a:t>
            </a:r>
            <a:r>
              <a:rPr sz="2000" spc="5" dirty="0">
                <a:solidFill>
                  <a:srgbClr val="3F3F3F"/>
                </a:solidFill>
                <a:latin typeface="Trebuchet MS"/>
                <a:cs typeface="Trebuchet MS"/>
              </a:rPr>
              <a:t>tons </a:t>
            </a:r>
            <a:r>
              <a:rPr sz="2000" dirty="0">
                <a:solidFill>
                  <a:srgbClr val="3F3F3F"/>
                </a:solidFill>
                <a:latin typeface="Trebuchet MS"/>
                <a:cs typeface="Trebuchet MS"/>
              </a:rPr>
              <a:t>lost </a:t>
            </a:r>
            <a:r>
              <a:rPr sz="2000" spc="5" dirty="0">
                <a:solidFill>
                  <a:srgbClr val="3F3F3F"/>
                </a:solidFill>
                <a:latin typeface="Trebuchet MS"/>
                <a:cs typeface="Trebuchet MS"/>
              </a:rPr>
              <a:t>CO</a:t>
            </a:r>
            <a:r>
              <a:rPr sz="2000" spc="7" baseline="-20833" dirty="0">
                <a:solidFill>
                  <a:srgbClr val="3F3F3F"/>
                </a:solidFill>
                <a:latin typeface="Trebuchet MS"/>
                <a:cs typeface="Trebuchet MS"/>
              </a:rPr>
              <a:t>2 </a:t>
            </a:r>
            <a:r>
              <a:rPr sz="2000" spc="5" dirty="0">
                <a:solidFill>
                  <a:srgbClr val="3F3F3F"/>
                </a:solidFill>
                <a:latin typeface="Trebuchet MS"/>
                <a:cs typeface="Trebuchet MS"/>
              </a:rPr>
              <a:t>consumption</a:t>
            </a:r>
            <a:r>
              <a:rPr sz="2000" spc="-195" dirty="0">
                <a:solidFill>
                  <a:srgbClr val="3F3F3F"/>
                </a:solidFill>
                <a:latin typeface="Trebuchet MS"/>
                <a:cs typeface="Trebuchet MS"/>
              </a:rPr>
              <a:t> </a:t>
            </a:r>
            <a:r>
              <a:rPr sz="2000" spc="5" dirty="0">
                <a:solidFill>
                  <a:srgbClr val="3F3F3F"/>
                </a:solidFill>
                <a:latin typeface="Trebuchet MS"/>
                <a:cs typeface="Trebuchet MS"/>
              </a:rPr>
              <a:t>annually</a:t>
            </a:r>
            <a:endParaRPr sz="2000" dirty="0">
              <a:latin typeface="Trebuchet MS"/>
              <a:cs typeface="Trebuchet MS"/>
            </a:endParaRPr>
          </a:p>
          <a:p>
            <a:pPr marL="342900" indent="-342900">
              <a:lnSpc>
                <a:spcPct val="100000"/>
              </a:lnSpc>
              <a:spcBef>
                <a:spcPts val="25"/>
              </a:spcBef>
              <a:buClr>
                <a:srgbClr val="90C225"/>
              </a:buClr>
              <a:buFont typeface="Wingdings" panose="05000000000000000000" pitchFamily="2" charset="2"/>
              <a:buChar char="v"/>
            </a:pPr>
            <a:endParaRPr sz="2000" dirty="0">
              <a:latin typeface="Trebuchet MS"/>
              <a:cs typeface="Trebuchet MS"/>
            </a:endParaRPr>
          </a:p>
          <a:p>
            <a:pPr marL="405765" marR="404495" indent="-342900">
              <a:lnSpc>
                <a:spcPct val="101099"/>
              </a:lnSpc>
              <a:spcBef>
                <a:spcPts val="5"/>
              </a:spcBef>
              <a:buClr>
                <a:srgbClr val="90C225"/>
              </a:buClr>
              <a:buSzPct val="80555"/>
              <a:buFont typeface="Wingdings" panose="05000000000000000000" pitchFamily="2" charset="2"/>
              <a:buChar char="v"/>
              <a:tabLst>
                <a:tab pos="347345" algn="l"/>
              </a:tabLst>
            </a:pPr>
            <a:r>
              <a:rPr sz="2000" dirty="0">
                <a:solidFill>
                  <a:srgbClr val="3F3F3F"/>
                </a:solidFill>
                <a:latin typeface="Trebuchet MS"/>
                <a:cs typeface="Trebuchet MS"/>
              </a:rPr>
              <a:t>IPPC forestry estimates 2-3 billion </a:t>
            </a:r>
            <a:r>
              <a:rPr sz="2000" spc="5" dirty="0">
                <a:solidFill>
                  <a:srgbClr val="3F3F3F"/>
                </a:solidFill>
                <a:latin typeface="Trebuchet MS"/>
                <a:cs typeface="Trebuchet MS"/>
              </a:rPr>
              <a:t>tons </a:t>
            </a:r>
            <a:r>
              <a:rPr sz="2000" dirty="0">
                <a:solidFill>
                  <a:srgbClr val="3F3F3F"/>
                </a:solidFill>
                <a:latin typeface="Trebuchet MS"/>
                <a:cs typeface="Trebuchet MS"/>
              </a:rPr>
              <a:t>lost </a:t>
            </a:r>
            <a:r>
              <a:rPr sz="2000" spc="5" dirty="0">
                <a:solidFill>
                  <a:srgbClr val="3F3F3F"/>
                </a:solidFill>
                <a:latin typeface="Trebuchet MS"/>
                <a:cs typeface="Trebuchet MS"/>
              </a:rPr>
              <a:t>CO</a:t>
            </a:r>
            <a:r>
              <a:rPr sz="2000" spc="7" baseline="-20833" dirty="0">
                <a:solidFill>
                  <a:srgbClr val="3F3F3F"/>
                </a:solidFill>
                <a:latin typeface="Trebuchet MS"/>
                <a:cs typeface="Trebuchet MS"/>
              </a:rPr>
              <a:t>2 </a:t>
            </a:r>
            <a:r>
              <a:rPr sz="2000" spc="-105" dirty="0">
                <a:solidFill>
                  <a:srgbClr val="3F3F3F"/>
                </a:solidFill>
                <a:latin typeface="Trebuchet MS"/>
                <a:cs typeface="Trebuchet MS"/>
              </a:rPr>
              <a:t>consumption  </a:t>
            </a:r>
            <a:r>
              <a:rPr sz="2000" spc="5" dirty="0">
                <a:solidFill>
                  <a:srgbClr val="3F3F3F"/>
                </a:solidFill>
                <a:latin typeface="Trebuchet MS"/>
                <a:cs typeface="Trebuchet MS"/>
              </a:rPr>
              <a:t>annually from </a:t>
            </a:r>
            <a:r>
              <a:rPr sz="2000" dirty="0">
                <a:solidFill>
                  <a:srgbClr val="3F3F3F"/>
                </a:solidFill>
                <a:latin typeface="Trebuchet MS"/>
                <a:cs typeface="Trebuchet MS"/>
              </a:rPr>
              <a:t>bio-mass</a:t>
            </a:r>
            <a:r>
              <a:rPr sz="2000" spc="-30" dirty="0">
                <a:solidFill>
                  <a:srgbClr val="3F3F3F"/>
                </a:solidFill>
                <a:latin typeface="Trebuchet MS"/>
                <a:cs typeface="Trebuchet MS"/>
              </a:rPr>
              <a:t> </a:t>
            </a:r>
            <a:r>
              <a:rPr sz="2000" spc="5" dirty="0">
                <a:solidFill>
                  <a:srgbClr val="3F3F3F"/>
                </a:solidFill>
                <a:latin typeface="Trebuchet MS"/>
                <a:cs typeface="Trebuchet MS"/>
              </a:rPr>
              <a:t>burning.</a:t>
            </a:r>
            <a:endParaRPr sz="2000" dirty="0">
              <a:latin typeface="Trebuchet MS"/>
              <a:cs typeface="Trebuchet MS"/>
            </a:endParaRPr>
          </a:p>
          <a:p>
            <a:pPr marL="342900" indent="-342900">
              <a:lnSpc>
                <a:spcPct val="100000"/>
              </a:lnSpc>
              <a:spcBef>
                <a:spcPts val="45"/>
              </a:spcBef>
              <a:buClr>
                <a:srgbClr val="90C225"/>
              </a:buClr>
              <a:buFont typeface="Wingdings" panose="05000000000000000000" pitchFamily="2" charset="2"/>
              <a:buChar char="v"/>
            </a:pPr>
            <a:endParaRPr sz="2000" dirty="0">
              <a:latin typeface="Trebuchet MS"/>
              <a:cs typeface="Trebuchet MS"/>
            </a:endParaRPr>
          </a:p>
          <a:p>
            <a:pPr marL="405765" marR="43180" indent="-342900">
              <a:lnSpc>
                <a:spcPct val="100800"/>
              </a:lnSpc>
              <a:buClr>
                <a:srgbClr val="90C225"/>
              </a:buClr>
              <a:buSzPct val="80555"/>
              <a:buFont typeface="Wingdings" panose="05000000000000000000" pitchFamily="2" charset="2"/>
              <a:buChar char="v"/>
              <a:tabLst>
                <a:tab pos="347345" algn="l"/>
              </a:tabLst>
            </a:pPr>
            <a:r>
              <a:rPr sz="2000" dirty="0">
                <a:solidFill>
                  <a:srgbClr val="3F3F3F"/>
                </a:solidFill>
                <a:latin typeface="Trebuchet MS"/>
                <a:cs typeface="Trebuchet MS"/>
              </a:rPr>
              <a:t>Deforestation </a:t>
            </a:r>
            <a:r>
              <a:rPr sz="2000" spc="5" dirty="0">
                <a:solidFill>
                  <a:srgbClr val="3F3F3F"/>
                </a:solidFill>
                <a:latin typeface="Trebuchet MS"/>
                <a:cs typeface="Trebuchet MS"/>
              </a:rPr>
              <a:t>of </a:t>
            </a:r>
            <a:r>
              <a:rPr sz="2000" dirty="0">
                <a:solidFill>
                  <a:srgbClr val="3F3F3F"/>
                </a:solidFill>
                <a:latin typeface="Trebuchet MS"/>
                <a:cs typeface="Trebuchet MS"/>
              </a:rPr>
              <a:t>30 million acers </a:t>
            </a:r>
            <a:r>
              <a:rPr sz="2000" spc="5" dirty="0">
                <a:solidFill>
                  <a:srgbClr val="3F3F3F"/>
                </a:solidFill>
                <a:latin typeface="Trebuchet MS"/>
                <a:cs typeface="Trebuchet MS"/>
              </a:rPr>
              <a:t>annually </a:t>
            </a:r>
            <a:r>
              <a:rPr sz="2000" dirty="0">
                <a:solidFill>
                  <a:srgbClr val="3F3F3F"/>
                </a:solidFill>
                <a:latin typeface="Trebuchet MS"/>
                <a:cs typeface="Trebuchet MS"/>
              </a:rPr>
              <a:t>in </a:t>
            </a:r>
            <a:r>
              <a:rPr sz="2000" spc="5" dirty="0">
                <a:solidFill>
                  <a:srgbClr val="3F3F3F"/>
                </a:solidFill>
                <a:latin typeface="Trebuchet MS"/>
                <a:cs typeface="Trebuchet MS"/>
              </a:rPr>
              <a:t>Amazon </a:t>
            </a:r>
            <a:r>
              <a:rPr sz="2000" spc="-110" dirty="0">
                <a:solidFill>
                  <a:srgbClr val="3F3F3F"/>
                </a:solidFill>
                <a:latin typeface="Trebuchet MS"/>
                <a:cs typeface="Trebuchet MS"/>
              </a:rPr>
              <a:t>Rain-forest  </a:t>
            </a:r>
            <a:r>
              <a:rPr sz="2000" dirty="0">
                <a:solidFill>
                  <a:srgbClr val="3F3F3F"/>
                </a:solidFill>
                <a:latin typeface="Trebuchet MS"/>
                <a:cs typeface="Trebuchet MS"/>
              </a:rPr>
              <a:t>is 90 million </a:t>
            </a:r>
            <a:r>
              <a:rPr sz="2000" spc="5" dirty="0">
                <a:solidFill>
                  <a:srgbClr val="3F3F3F"/>
                </a:solidFill>
                <a:latin typeface="Trebuchet MS"/>
                <a:cs typeface="Trebuchet MS"/>
              </a:rPr>
              <a:t>tons </a:t>
            </a:r>
            <a:r>
              <a:rPr sz="2000" dirty="0">
                <a:solidFill>
                  <a:srgbClr val="3F3F3F"/>
                </a:solidFill>
                <a:latin typeface="Trebuchet MS"/>
                <a:cs typeface="Trebuchet MS"/>
              </a:rPr>
              <a:t>lost </a:t>
            </a:r>
            <a:r>
              <a:rPr sz="2000" spc="5" dirty="0">
                <a:solidFill>
                  <a:srgbClr val="3F3F3F"/>
                </a:solidFill>
                <a:latin typeface="Trebuchet MS"/>
                <a:cs typeface="Trebuchet MS"/>
              </a:rPr>
              <a:t>CO</a:t>
            </a:r>
            <a:r>
              <a:rPr sz="2000" spc="7" baseline="-20833" dirty="0">
                <a:solidFill>
                  <a:srgbClr val="3F3F3F"/>
                </a:solidFill>
                <a:latin typeface="Trebuchet MS"/>
                <a:cs typeface="Trebuchet MS"/>
              </a:rPr>
              <a:t>2 </a:t>
            </a:r>
            <a:r>
              <a:rPr sz="2000" spc="5" dirty="0">
                <a:solidFill>
                  <a:srgbClr val="3F3F3F"/>
                </a:solidFill>
                <a:latin typeface="Trebuchet MS"/>
                <a:cs typeface="Trebuchet MS"/>
              </a:rPr>
              <a:t>consumption. </a:t>
            </a:r>
            <a:r>
              <a:rPr sz="2000" spc="-45" dirty="0">
                <a:solidFill>
                  <a:srgbClr val="3F3F3F"/>
                </a:solidFill>
                <a:latin typeface="Trebuchet MS"/>
                <a:cs typeface="Trebuchet MS"/>
              </a:rPr>
              <a:t>Total </a:t>
            </a:r>
            <a:r>
              <a:rPr sz="2000" spc="5" dirty="0">
                <a:solidFill>
                  <a:srgbClr val="3F3F3F"/>
                </a:solidFill>
                <a:latin typeface="Trebuchet MS"/>
                <a:cs typeface="Trebuchet MS"/>
              </a:rPr>
              <a:t>of </a:t>
            </a:r>
            <a:r>
              <a:rPr sz="2000" dirty="0">
                <a:solidFill>
                  <a:srgbClr val="3F3F3F"/>
                </a:solidFill>
                <a:latin typeface="Trebuchet MS"/>
                <a:cs typeface="Trebuchet MS"/>
              </a:rPr>
              <a:t>60 billion </a:t>
            </a:r>
            <a:r>
              <a:rPr sz="2000" spc="5" dirty="0">
                <a:solidFill>
                  <a:srgbClr val="3F3F3F"/>
                </a:solidFill>
                <a:latin typeface="Trebuchet MS"/>
                <a:cs typeface="Trebuchet MS"/>
              </a:rPr>
              <a:t>tons </a:t>
            </a:r>
            <a:r>
              <a:rPr sz="2000" dirty="0" smtClean="0">
                <a:solidFill>
                  <a:srgbClr val="3F3F3F"/>
                </a:solidFill>
                <a:latin typeface="Trebuchet MS"/>
                <a:cs typeface="Trebuchet MS"/>
              </a:rPr>
              <a:t>lost </a:t>
            </a:r>
            <a:r>
              <a:rPr sz="2000" dirty="0">
                <a:solidFill>
                  <a:srgbClr val="3F3F3F"/>
                </a:solidFill>
                <a:latin typeface="Trebuchet MS"/>
                <a:cs typeface="Trebuchet MS"/>
              </a:rPr>
              <a:t>since</a:t>
            </a:r>
            <a:r>
              <a:rPr sz="2000" spc="-20" dirty="0">
                <a:solidFill>
                  <a:srgbClr val="3F3F3F"/>
                </a:solidFill>
                <a:latin typeface="Trebuchet MS"/>
                <a:cs typeface="Trebuchet MS"/>
              </a:rPr>
              <a:t> </a:t>
            </a:r>
            <a:r>
              <a:rPr sz="2000" dirty="0">
                <a:solidFill>
                  <a:srgbClr val="3F3F3F"/>
                </a:solidFill>
                <a:latin typeface="Trebuchet MS"/>
                <a:cs typeface="Trebuchet MS"/>
              </a:rPr>
              <a:t>1950.</a:t>
            </a:r>
            <a:r>
              <a:rPr lang="en-US" sz="2000" dirty="0">
                <a:solidFill>
                  <a:srgbClr val="3F3F3F"/>
                </a:solidFill>
                <a:latin typeface="Trebuchet MS"/>
                <a:cs typeface="Trebuchet MS"/>
              </a:rPr>
              <a:t/>
            </a:r>
            <a:br>
              <a:rPr lang="en-US" sz="2000" dirty="0">
                <a:solidFill>
                  <a:srgbClr val="3F3F3F"/>
                </a:solidFill>
                <a:latin typeface="Trebuchet MS"/>
                <a:cs typeface="Trebuchet MS"/>
              </a:rPr>
            </a:br>
            <a:endParaRPr lang="en-US" sz="2000" dirty="0">
              <a:solidFill>
                <a:srgbClr val="3F3F3F"/>
              </a:solidFill>
              <a:latin typeface="Trebuchet MS"/>
              <a:cs typeface="Trebuchet MS"/>
            </a:endParaRPr>
          </a:p>
          <a:p>
            <a:pPr marL="405765" marR="43180" indent="-342900">
              <a:lnSpc>
                <a:spcPct val="100800"/>
              </a:lnSpc>
              <a:buClr>
                <a:srgbClr val="90C225"/>
              </a:buClr>
              <a:buSzPct val="80555"/>
              <a:buFont typeface="Wingdings" panose="05000000000000000000" pitchFamily="2" charset="2"/>
              <a:buChar char="v"/>
              <a:tabLst>
                <a:tab pos="347345" algn="l"/>
              </a:tabLst>
            </a:pPr>
            <a:r>
              <a:rPr lang="en-US" sz="2000" spc="5" dirty="0">
                <a:solidFill>
                  <a:srgbClr val="3F3F3F"/>
                </a:solidFill>
                <a:latin typeface="Trebuchet MS"/>
                <a:cs typeface="Trebuchet MS"/>
              </a:rPr>
              <a:t>More than </a:t>
            </a:r>
            <a:r>
              <a:rPr lang="en-US" sz="2000" dirty="0">
                <a:solidFill>
                  <a:srgbClr val="3F3F3F"/>
                </a:solidFill>
                <a:latin typeface="Trebuchet MS"/>
                <a:cs typeface="Trebuchet MS"/>
              </a:rPr>
              <a:t>300 billion </a:t>
            </a:r>
            <a:r>
              <a:rPr lang="en-US" sz="2000" spc="5" dirty="0">
                <a:solidFill>
                  <a:srgbClr val="3F3F3F"/>
                </a:solidFill>
                <a:latin typeface="Trebuchet MS"/>
                <a:cs typeface="Trebuchet MS"/>
              </a:rPr>
              <a:t>tons </a:t>
            </a:r>
            <a:r>
              <a:rPr lang="en-US" sz="2000" dirty="0">
                <a:solidFill>
                  <a:srgbClr val="3F3F3F"/>
                </a:solidFill>
                <a:latin typeface="Trebuchet MS"/>
                <a:cs typeface="Trebuchet MS"/>
              </a:rPr>
              <a:t>lost </a:t>
            </a:r>
            <a:r>
              <a:rPr lang="en-US" sz="2000" spc="5" dirty="0">
                <a:solidFill>
                  <a:srgbClr val="3F3F3F"/>
                </a:solidFill>
                <a:latin typeface="Trebuchet MS"/>
                <a:cs typeface="Trebuchet MS"/>
              </a:rPr>
              <a:t>CO</a:t>
            </a:r>
            <a:r>
              <a:rPr lang="en-US" sz="2000" spc="7" baseline="-20833" dirty="0">
                <a:solidFill>
                  <a:srgbClr val="3F3F3F"/>
                </a:solidFill>
                <a:latin typeface="Trebuchet MS"/>
                <a:cs typeface="Trebuchet MS"/>
              </a:rPr>
              <a:t>2 </a:t>
            </a:r>
            <a:r>
              <a:rPr lang="en-US" sz="2000" spc="5" dirty="0">
                <a:solidFill>
                  <a:srgbClr val="3F3F3F"/>
                </a:solidFill>
                <a:latin typeface="Trebuchet MS"/>
                <a:cs typeface="Trebuchet MS"/>
              </a:rPr>
              <a:t>consumption annually </a:t>
            </a:r>
            <a:r>
              <a:rPr lang="en-US" sz="2000" spc="-305" dirty="0">
                <a:solidFill>
                  <a:srgbClr val="3F3F3F"/>
                </a:solidFill>
                <a:latin typeface="Trebuchet MS"/>
                <a:cs typeface="Trebuchet MS"/>
              </a:rPr>
              <a:t>from  </a:t>
            </a:r>
            <a:r>
              <a:rPr lang="en-US" sz="2000" dirty="0">
                <a:solidFill>
                  <a:srgbClr val="3F3F3F"/>
                </a:solidFill>
                <a:latin typeface="Trebuchet MS"/>
                <a:cs typeface="Trebuchet MS"/>
              </a:rPr>
              <a:t>Amazon Rain-forest switching. 19x </a:t>
            </a:r>
            <a:r>
              <a:rPr lang="en-US" sz="2000" spc="5" dirty="0">
                <a:solidFill>
                  <a:srgbClr val="3F3F3F"/>
                </a:solidFill>
                <a:latin typeface="Trebuchet MS"/>
                <a:cs typeface="Trebuchet MS"/>
              </a:rPr>
              <a:t>our </a:t>
            </a:r>
            <a:r>
              <a:rPr lang="en-US" sz="2000" dirty="0">
                <a:solidFill>
                  <a:srgbClr val="3F3F3F"/>
                </a:solidFill>
                <a:latin typeface="Trebuchet MS"/>
                <a:cs typeface="Trebuchet MS"/>
              </a:rPr>
              <a:t>emissions</a:t>
            </a:r>
            <a:r>
              <a:rPr lang="en-US" sz="2000" spc="25" dirty="0">
                <a:solidFill>
                  <a:srgbClr val="3F3F3F"/>
                </a:solidFill>
                <a:latin typeface="Trebuchet MS"/>
                <a:cs typeface="Trebuchet MS"/>
              </a:rPr>
              <a:t> </a:t>
            </a:r>
            <a:r>
              <a:rPr lang="en-US" sz="2000" spc="5" dirty="0">
                <a:solidFill>
                  <a:srgbClr val="3F3F3F"/>
                </a:solidFill>
                <a:latin typeface="Trebuchet MS"/>
                <a:cs typeface="Trebuchet MS"/>
              </a:rPr>
              <a:t>output</a:t>
            </a:r>
            <a:r>
              <a:rPr lang="en-US" sz="2000" spc="5" dirty="0" smtClean="0">
                <a:solidFill>
                  <a:srgbClr val="3F3F3F"/>
                </a:solidFill>
                <a:latin typeface="Trebuchet MS"/>
                <a:cs typeface="Trebuchet MS"/>
              </a:rPr>
              <a:t>.</a:t>
            </a:r>
          </a:p>
          <a:p>
            <a:pPr marL="405765" marR="43180" indent="-342900">
              <a:lnSpc>
                <a:spcPct val="100800"/>
              </a:lnSpc>
              <a:buClr>
                <a:srgbClr val="90C225"/>
              </a:buClr>
              <a:buSzPct val="80555"/>
              <a:buFont typeface="Wingdings" panose="05000000000000000000" pitchFamily="2" charset="2"/>
              <a:buChar char="v"/>
              <a:tabLst>
                <a:tab pos="347345" algn="l"/>
              </a:tabLst>
            </a:pPr>
            <a:endParaRPr sz="2000" dirty="0">
              <a:latin typeface="Trebuchet MS"/>
              <a:cs typeface="Trebuchet MS"/>
            </a:endParaRPr>
          </a:p>
        </p:txBody>
      </p:sp>
      <p:sp>
        <p:nvSpPr>
          <p:cNvPr id="4" name="Slide Number Placeholder 3"/>
          <p:cNvSpPr>
            <a:spLocks noGrp="1"/>
          </p:cNvSpPr>
          <p:nvPr>
            <p:ph type="sldNum" sz="quarter" idx="7"/>
          </p:nvPr>
        </p:nvSpPr>
        <p:spPr/>
        <p:txBody>
          <a:bodyPr/>
          <a:lstStyle/>
          <a:p>
            <a:fld id="{B6F15528-21DE-4FAA-801E-634DDDAF4B2B}" type="slidenum">
              <a:rPr lang="en-US" smtClean="0"/>
              <a:t>14</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08707" y="304800"/>
            <a:ext cx="6910325" cy="570028"/>
          </a:xfrm>
          <a:prstGeom prst="rect">
            <a:avLst/>
          </a:prstGeom>
        </p:spPr>
        <p:txBody>
          <a:bodyPr vert="horz" wrap="square" lIns="0" tIns="15875" rIns="0" bIns="0" rtlCol="0">
            <a:spAutoFit/>
          </a:bodyPr>
          <a:lstStyle/>
          <a:p>
            <a:pPr marL="12700" algn="ctr">
              <a:lnSpc>
                <a:spcPct val="100000"/>
              </a:lnSpc>
              <a:spcBef>
                <a:spcPts val="125"/>
              </a:spcBef>
            </a:pPr>
            <a:r>
              <a:rPr sz="3600" b="0" spc="-5" dirty="0">
                <a:latin typeface="Trebuchet MS"/>
                <a:cs typeface="Trebuchet MS"/>
              </a:rPr>
              <a:t>Photosynthesis</a:t>
            </a:r>
            <a:r>
              <a:rPr sz="3600" b="0" spc="-30" dirty="0">
                <a:latin typeface="Trebuchet MS"/>
                <a:cs typeface="Trebuchet MS"/>
              </a:rPr>
              <a:t> </a:t>
            </a:r>
            <a:r>
              <a:rPr sz="3600" b="0" spc="5" dirty="0">
                <a:latin typeface="Trebuchet MS"/>
                <a:cs typeface="Trebuchet MS"/>
              </a:rPr>
              <a:t>issues</a:t>
            </a:r>
          </a:p>
        </p:txBody>
      </p:sp>
      <p:sp>
        <p:nvSpPr>
          <p:cNvPr id="3" name="object 3"/>
          <p:cNvSpPr txBox="1"/>
          <p:nvPr/>
        </p:nvSpPr>
        <p:spPr>
          <a:xfrm>
            <a:off x="228600" y="1295400"/>
            <a:ext cx="7947025" cy="2807435"/>
          </a:xfrm>
          <a:prstGeom prst="rect">
            <a:avLst/>
          </a:prstGeom>
        </p:spPr>
        <p:txBody>
          <a:bodyPr vert="horz" wrap="square" lIns="0" tIns="12700" rIns="0" bIns="0" rtlCol="0">
            <a:spAutoFit/>
          </a:bodyPr>
          <a:lstStyle/>
          <a:p>
            <a:pPr marL="405765" marR="57150" indent="-342900">
              <a:lnSpc>
                <a:spcPct val="100800"/>
              </a:lnSpc>
              <a:spcBef>
                <a:spcPts val="5"/>
              </a:spcBef>
              <a:buClr>
                <a:srgbClr val="90C225"/>
              </a:buClr>
              <a:buSzPct val="80555"/>
              <a:buFont typeface="Wingdings" panose="05000000000000000000" pitchFamily="2" charset="2"/>
              <a:buChar char="v"/>
              <a:tabLst>
                <a:tab pos="347345" algn="l"/>
              </a:tabLst>
            </a:pPr>
            <a:r>
              <a:rPr sz="2000" spc="5" dirty="0">
                <a:solidFill>
                  <a:srgbClr val="3F3F3F"/>
                </a:solidFill>
                <a:latin typeface="Trebuchet MS"/>
                <a:cs typeface="Trebuchet MS"/>
              </a:rPr>
              <a:t>The </a:t>
            </a:r>
            <a:r>
              <a:rPr sz="2000" spc="-10" dirty="0">
                <a:solidFill>
                  <a:srgbClr val="3F3F3F"/>
                </a:solidFill>
                <a:latin typeface="Trebuchet MS"/>
                <a:cs typeface="Trebuchet MS"/>
              </a:rPr>
              <a:t>World </a:t>
            </a:r>
            <a:r>
              <a:rPr sz="2000" spc="5" dirty="0">
                <a:solidFill>
                  <a:srgbClr val="3F3F3F"/>
                </a:solidFill>
                <a:latin typeface="Trebuchet MS"/>
                <a:cs typeface="Trebuchet MS"/>
              </a:rPr>
              <a:t>Economic Forum has rightly </a:t>
            </a:r>
            <a:r>
              <a:rPr sz="2000" dirty="0">
                <a:solidFill>
                  <a:srgbClr val="3F3F3F"/>
                </a:solidFill>
                <a:latin typeface="Trebuchet MS"/>
                <a:cs typeface="Trebuchet MS"/>
              </a:rPr>
              <a:t>said </a:t>
            </a:r>
            <a:r>
              <a:rPr sz="2000" spc="5" dirty="0">
                <a:solidFill>
                  <a:srgbClr val="3F3F3F"/>
                </a:solidFill>
                <a:latin typeface="Trebuchet MS"/>
                <a:cs typeface="Trebuchet MS"/>
              </a:rPr>
              <a:t>that we need</a:t>
            </a:r>
            <a:r>
              <a:rPr lang="en-US" sz="2000" spc="5" dirty="0">
                <a:solidFill>
                  <a:srgbClr val="3F3F3F"/>
                </a:solidFill>
                <a:latin typeface="Trebuchet MS"/>
                <a:cs typeface="Trebuchet MS"/>
              </a:rPr>
              <a:t/>
            </a:r>
            <a:br>
              <a:rPr lang="en-US" sz="2000" spc="5" dirty="0">
                <a:solidFill>
                  <a:srgbClr val="3F3F3F"/>
                </a:solidFill>
                <a:latin typeface="Trebuchet MS"/>
                <a:cs typeface="Trebuchet MS"/>
              </a:rPr>
            </a:br>
            <a:r>
              <a:rPr sz="2000" spc="5" dirty="0">
                <a:solidFill>
                  <a:srgbClr val="3F3F3F"/>
                </a:solidFill>
                <a:latin typeface="Trebuchet MS"/>
                <a:cs typeface="Trebuchet MS"/>
              </a:rPr>
              <a:t>to plant 1  </a:t>
            </a:r>
            <a:r>
              <a:rPr sz="2000" dirty="0">
                <a:solidFill>
                  <a:srgbClr val="3F3F3F"/>
                </a:solidFill>
                <a:latin typeface="Trebuchet MS"/>
                <a:cs typeface="Trebuchet MS"/>
              </a:rPr>
              <a:t>trillion trees, </a:t>
            </a:r>
            <a:r>
              <a:rPr sz="2000" spc="5" dirty="0">
                <a:solidFill>
                  <a:srgbClr val="3F3F3F"/>
                </a:solidFill>
                <a:latin typeface="Trebuchet MS"/>
                <a:cs typeface="Trebuchet MS"/>
              </a:rPr>
              <a:t>which </a:t>
            </a:r>
            <a:r>
              <a:rPr sz="2000" dirty="0">
                <a:solidFill>
                  <a:srgbClr val="3F3F3F"/>
                </a:solidFill>
                <a:latin typeface="Trebuchet MS"/>
                <a:cs typeface="Trebuchet MS"/>
              </a:rPr>
              <a:t>will—in just ten years--drain </a:t>
            </a:r>
            <a:r>
              <a:rPr sz="2000" spc="5" dirty="0">
                <a:solidFill>
                  <a:srgbClr val="3F3F3F"/>
                </a:solidFill>
                <a:latin typeface="Trebuchet MS"/>
                <a:cs typeface="Trebuchet MS"/>
              </a:rPr>
              <a:t>the </a:t>
            </a:r>
            <a:r>
              <a:rPr sz="2000" dirty="0">
                <a:solidFill>
                  <a:srgbClr val="3F3F3F"/>
                </a:solidFill>
                <a:latin typeface="Trebuchet MS"/>
                <a:cs typeface="Trebuchet MS"/>
              </a:rPr>
              <a:t>atmosphere quickly  by increasing </a:t>
            </a:r>
            <a:r>
              <a:rPr sz="2000" spc="5" dirty="0">
                <a:solidFill>
                  <a:srgbClr val="3F3F3F"/>
                </a:solidFill>
                <a:latin typeface="Trebuchet MS"/>
                <a:cs typeface="Trebuchet MS"/>
              </a:rPr>
              <a:t>the consumption of </a:t>
            </a:r>
            <a:r>
              <a:rPr lang="en-US" sz="2000" spc="5" dirty="0">
                <a:solidFill>
                  <a:srgbClr val="3F3F3F"/>
                </a:solidFill>
                <a:latin typeface="Trebuchet MS"/>
                <a:cs typeface="Trebuchet MS"/>
              </a:rPr>
              <a:t/>
            </a:r>
            <a:br>
              <a:rPr lang="en-US" sz="2000" spc="5" dirty="0">
                <a:solidFill>
                  <a:srgbClr val="3F3F3F"/>
                </a:solidFill>
                <a:latin typeface="Trebuchet MS"/>
                <a:cs typeface="Trebuchet MS"/>
              </a:rPr>
            </a:br>
            <a:r>
              <a:rPr sz="2000" spc="5" dirty="0">
                <a:solidFill>
                  <a:srgbClr val="3F3F3F"/>
                </a:solidFill>
                <a:latin typeface="Trebuchet MS"/>
                <a:cs typeface="Trebuchet MS"/>
              </a:rPr>
              <a:t>CO</a:t>
            </a:r>
            <a:r>
              <a:rPr sz="2000" spc="7" baseline="-20833" dirty="0">
                <a:solidFill>
                  <a:srgbClr val="3F3F3F"/>
                </a:solidFill>
                <a:latin typeface="Trebuchet MS"/>
                <a:cs typeface="Trebuchet MS"/>
              </a:rPr>
              <a:t>2 </a:t>
            </a:r>
            <a:r>
              <a:rPr sz="2000" dirty="0">
                <a:solidFill>
                  <a:srgbClr val="3F3F3F"/>
                </a:solidFill>
                <a:latin typeface="Trebuchet MS"/>
                <a:cs typeface="Trebuchet MS"/>
              </a:rPr>
              <a:t>(by 30 </a:t>
            </a:r>
            <a:r>
              <a:rPr sz="2000" spc="5" dirty="0">
                <a:solidFill>
                  <a:srgbClr val="3F3F3F"/>
                </a:solidFill>
                <a:latin typeface="Trebuchet MS"/>
                <a:cs typeface="Trebuchet MS"/>
              </a:rPr>
              <a:t>gt to </a:t>
            </a:r>
            <a:r>
              <a:rPr sz="2000" dirty="0">
                <a:solidFill>
                  <a:srgbClr val="3F3F3F"/>
                </a:solidFill>
                <a:latin typeface="Trebuchet MS"/>
                <a:cs typeface="Trebuchet MS"/>
              </a:rPr>
              <a:t>100</a:t>
            </a:r>
            <a:r>
              <a:rPr sz="2000" spc="-204" dirty="0">
                <a:solidFill>
                  <a:srgbClr val="3F3F3F"/>
                </a:solidFill>
                <a:latin typeface="Trebuchet MS"/>
                <a:cs typeface="Trebuchet MS"/>
              </a:rPr>
              <a:t> </a:t>
            </a:r>
            <a:r>
              <a:rPr sz="2000" dirty="0">
                <a:solidFill>
                  <a:srgbClr val="3F3F3F"/>
                </a:solidFill>
                <a:latin typeface="Trebuchet MS"/>
                <a:cs typeface="Trebuchet MS"/>
              </a:rPr>
              <a:t>gtyr</a:t>
            </a:r>
            <a:r>
              <a:rPr sz="2000" baseline="25462" dirty="0">
                <a:solidFill>
                  <a:srgbClr val="3F3F3F"/>
                </a:solidFill>
                <a:latin typeface="Trebuchet MS"/>
                <a:cs typeface="Trebuchet MS"/>
              </a:rPr>
              <a:t>-1</a:t>
            </a:r>
            <a:r>
              <a:rPr sz="2000" dirty="0">
                <a:solidFill>
                  <a:srgbClr val="3F3F3F"/>
                </a:solidFill>
                <a:latin typeface="Trebuchet MS"/>
                <a:cs typeface="Trebuchet MS"/>
              </a:rPr>
              <a:t>).</a:t>
            </a:r>
            <a:endParaRPr sz="2000" dirty="0">
              <a:latin typeface="Trebuchet MS"/>
              <a:cs typeface="Trebuchet MS"/>
            </a:endParaRPr>
          </a:p>
          <a:p>
            <a:pPr marL="342900" indent="-342900">
              <a:lnSpc>
                <a:spcPct val="100000"/>
              </a:lnSpc>
              <a:spcBef>
                <a:spcPts val="45"/>
              </a:spcBef>
              <a:buClr>
                <a:srgbClr val="90C225"/>
              </a:buClr>
              <a:buFont typeface="Wingdings" panose="05000000000000000000" pitchFamily="2" charset="2"/>
              <a:buChar char="v"/>
            </a:pPr>
            <a:endParaRPr sz="2000" dirty="0">
              <a:latin typeface="Trebuchet MS"/>
              <a:cs typeface="Trebuchet MS"/>
            </a:endParaRPr>
          </a:p>
          <a:p>
            <a:pPr marL="405765" marR="69215" indent="-342900">
              <a:lnSpc>
                <a:spcPct val="100800"/>
              </a:lnSpc>
              <a:buClr>
                <a:srgbClr val="90C225"/>
              </a:buClr>
              <a:buSzPct val="80555"/>
              <a:buFont typeface="Wingdings" panose="05000000000000000000" pitchFamily="2" charset="2"/>
              <a:buChar char="v"/>
              <a:tabLst>
                <a:tab pos="347345" algn="l"/>
              </a:tabLst>
            </a:pPr>
            <a:r>
              <a:rPr sz="2000" dirty="0">
                <a:latin typeface="Trebuchet MS"/>
                <a:cs typeface="Trebuchet MS"/>
              </a:rPr>
              <a:t>35 billion </a:t>
            </a:r>
            <a:r>
              <a:rPr sz="2000" spc="5" dirty="0">
                <a:latin typeface="Trebuchet MS"/>
                <a:cs typeface="Trebuchet MS"/>
              </a:rPr>
              <a:t>tons of human </a:t>
            </a:r>
            <a:r>
              <a:rPr sz="2000" dirty="0">
                <a:latin typeface="Trebuchet MS"/>
                <a:cs typeface="Trebuchet MS"/>
              </a:rPr>
              <a:t>emissions,3 billion are deforestation issues. </a:t>
            </a:r>
            <a:r>
              <a:rPr sz="2000" spc="-390" dirty="0">
                <a:latin typeface="Trebuchet MS"/>
                <a:cs typeface="Trebuchet MS"/>
              </a:rPr>
              <a:t>The  </a:t>
            </a:r>
            <a:r>
              <a:rPr lang="en-US" sz="2000" spc="-390" dirty="0">
                <a:latin typeface="Trebuchet MS"/>
                <a:cs typeface="Trebuchet MS"/>
              </a:rPr>
              <a:t> </a:t>
            </a:r>
            <a:r>
              <a:rPr sz="2000" dirty="0">
                <a:latin typeface="Trebuchet MS"/>
                <a:cs typeface="Trebuchet MS"/>
              </a:rPr>
              <a:t>switch over </a:t>
            </a:r>
            <a:r>
              <a:rPr sz="2000" spc="5" dirty="0">
                <a:latin typeface="Trebuchet MS"/>
                <a:cs typeface="Trebuchet MS"/>
              </a:rPr>
              <a:t>of the </a:t>
            </a:r>
            <a:r>
              <a:rPr sz="2000" dirty="0">
                <a:latin typeface="Trebuchet MS"/>
                <a:cs typeface="Trebuchet MS"/>
              </a:rPr>
              <a:t>amazon </a:t>
            </a:r>
            <a:r>
              <a:rPr sz="2000" spc="5" dirty="0">
                <a:latin typeface="Trebuchet MS"/>
                <a:cs typeface="Trebuchet MS"/>
              </a:rPr>
              <a:t>to </a:t>
            </a:r>
            <a:r>
              <a:rPr sz="2000" dirty="0">
                <a:latin typeface="Trebuchet MS"/>
                <a:cs typeface="Trebuchet MS"/>
              </a:rPr>
              <a:t>an oxygen sink </a:t>
            </a:r>
            <a:r>
              <a:rPr sz="2000" spc="5" dirty="0">
                <a:latin typeface="Trebuchet MS"/>
                <a:cs typeface="Trebuchet MS"/>
              </a:rPr>
              <a:t>and carbon </a:t>
            </a:r>
            <a:r>
              <a:rPr sz="2000" dirty="0">
                <a:latin typeface="Trebuchet MS"/>
                <a:cs typeface="Trebuchet MS"/>
              </a:rPr>
              <a:t>dioxide  producer is 15 billion </a:t>
            </a:r>
            <a:r>
              <a:rPr sz="2000" spc="5" dirty="0">
                <a:latin typeface="Trebuchet MS"/>
                <a:cs typeface="Trebuchet MS"/>
              </a:rPr>
              <a:t>tons of unaccounted for CO</a:t>
            </a:r>
            <a:r>
              <a:rPr sz="2000" spc="7" baseline="-20833" dirty="0">
                <a:latin typeface="Trebuchet MS"/>
                <a:cs typeface="Trebuchet MS"/>
              </a:rPr>
              <a:t>2</a:t>
            </a:r>
            <a:r>
              <a:rPr sz="2000" spc="202" baseline="-20833" dirty="0">
                <a:latin typeface="Trebuchet MS"/>
                <a:cs typeface="Trebuchet MS"/>
              </a:rPr>
              <a:t> </a:t>
            </a:r>
            <a:r>
              <a:rPr sz="2000" spc="-20" dirty="0">
                <a:latin typeface="Trebuchet MS"/>
                <a:cs typeface="Trebuchet MS"/>
              </a:rPr>
              <a:t>annually.</a:t>
            </a:r>
            <a:endParaRPr sz="2000" dirty="0">
              <a:latin typeface="Trebuchet MS"/>
              <a:cs typeface="Trebuchet MS"/>
            </a:endParaRPr>
          </a:p>
        </p:txBody>
      </p:sp>
      <p:sp>
        <p:nvSpPr>
          <p:cNvPr id="4" name="Slide Number Placeholder 3"/>
          <p:cNvSpPr>
            <a:spLocks noGrp="1"/>
          </p:cNvSpPr>
          <p:nvPr>
            <p:ph type="sldNum" sz="quarter" idx="7"/>
          </p:nvPr>
        </p:nvSpPr>
        <p:spPr/>
        <p:txBody>
          <a:bodyPr/>
          <a:lstStyle/>
          <a:p>
            <a:fld id="{B6F15528-21DE-4FAA-801E-634DDDAF4B2B}" type="slidenum">
              <a:rPr lang="en-US" smtClean="0"/>
              <a:t>15</a:t>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2400" y="1524000"/>
            <a:ext cx="6915911" cy="3785615"/>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143000" y="304800"/>
            <a:ext cx="6477000" cy="570028"/>
          </a:xfrm>
          <a:prstGeom prst="rect">
            <a:avLst/>
          </a:prstGeom>
        </p:spPr>
        <p:txBody>
          <a:bodyPr vert="horz" wrap="square" lIns="0" tIns="15875" rIns="0" bIns="0" rtlCol="0">
            <a:spAutoFit/>
          </a:bodyPr>
          <a:lstStyle/>
          <a:p>
            <a:pPr marL="12700" algn="ctr">
              <a:lnSpc>
                <a:spcPct val="100000"/>
              </a:lnSpc>
              <a:spcBef>
                <a:spcPts val="125"/>
              </a:spcBef>
            </a:pPr>
            <a:r>
              <a:rPr sz="3600" b="0" spc="5" dirty="0">
                <a:latin typeface="Trebuchet MS"/>
                <a:cs typeface="Trebuchet MS"/>
              </a:rPr>
              <a:t>globalforestwatch.org/map</a:t>
            </a:r>
          </a:p>
        </p:txBody>
      </p:sp>
      <p:sp>
        <p:nvSpPr>
          <p:cNvPr id="4" name="object 4"/>
          <p:cNvSpPr/>
          <p:nvPr/>
        </p:nvSpPr>
        <p:spPr>
          <a:xfrm>
            <a:off x="7199376" y="2819400"/>
            <a:ext cx="2859023" cy="4358640"/>
          </a:xfrm>
          <a:prstGeom prst="rect">
            <a:avLst/>
          </a:prstGeom>
          <a:blipFill>
            <a:blip r:embed="rId3" cstate="print"/>
            <a:stretch>
              <a:fillRect/>
            </a:stretch>
          </a:blipFill>
        </p:spPr>
        <p:txBody>
          <a:bodyPr wrap="square" lIns="0" tIns="0" rIns="0" bIns="0" rtlCol="0"/>
          <a:lstStyle/>
          <a:p>
            <a:endParaRPr/>
          </a:p>
        </p:txBody>
      </p:sp>
      <p:sp>
        <p:nvSpPr>
          <p:cNvPr id="5" name="Slide Number Placeholder 4"/>
          <p:cNvSpPr>
            <a:spLocks noGrp="1"/>
          </p:cNvSpPr>
          <p:nvPr>
            <p:ph type="sldNum" sz="quarter" idx="7"/>
          </p:nvPr>
        </p:nvSpPr>
        <p:spPr/>
        <p:txBody>
          <a:bodyPr/>
          <a:lstStyle/>
          <a:p>
            <a:fld id="{B6F15528-21DE-4FAA-801E-634DDDAF4B2B}" type="slidenum">
              <a:rPr lang="en-US" smtClean="0"/>
              <a:t>16</a:t>
            </a:fld>
            <a:endParaRPr lang="en-US"/>
          </a:p>
        </p:txBody>
      </p:sp>
      <p:sp>
        <p:nvSpPr>
          <p:cNvPr id="6" name="TextBox 5"/>
          <p:cNvSpPr txBox="1"/>
          <p:nvPr/>
        </p:nvSpPr>
        <p:spPr>
          <a:xfrm>
            <a:off x="247380" y="5603035"/>
            <a:ext cx="6620275" cy="646331"/>
          </a:xfrm>
          <a:prstGeom prst="rect">
            <a:avLst/>
          </a:prstGeom>
          <a:noFill/>
        </p:spPr>
        <p:txBody>
          <a:bodyPr wrap="none" rtlCol="0">
            <a:spAutoFit/>
          </a:bodyPr>
          <a:lstStyle/>
          <a:p>
            <a:pPr algn="ctr"/>
            <a:r>
              <a:rPr lang="en-US" b="1" dirty="0" smtClean="0"/>
              <a:t>All plants and trees transfer 40-70% of carbon from photosynthesis </a:t>
            </a:r>
          </a:p>
          <a:p>
            <a:pPr algn="ctr"/>
            <a:r>
              <a:rPr lang="en-US" b="1" dirty="0" smtClean="0"/>
              <a:t>back into the ground!</a:t>
            </a:r>
            <a:endParaRPr lang="en-US" b="1"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66800" y="237600"/>
            <a:ext cx="6780996" cy="570028"/>
          </a:xfrm>
          <a:prstGeom prst="rect">
            <a:avLst/>
          </a:prstGeom>
        </p:spPr>
        <p:txBody>
          <a:bodyPr vert="horz" wrap="square" lIns="0" tIns="15875" rIns="0" bIns="0" rtlCol="0">
            <a:spAutoFit/>
          </a:bodyPr>
          <a:lstStyle/>
          <a:p>
            <a:pPr marL="25400">
              <a:lnSpc>
                <a:spcPct val="100000"/>
              </a:lnSpc>
              <a:spcBef>
                <a:spcPts val="125"/>
              </a:spcBef>
            </a:pPr>
            <a:r>
              <a:rPr sz="3600" b="0" spc="10" dirty="0">
                <a:latin typeface="Trebuchet MS"/>
                <a:cs typeface="Trebuchet MS"/>
              </a:rPr>
              <a:t>Atmospheric CO</a:t>
            </a:r>
            <a:r>
              <a:rPr sz="3600" b="0" spc="15" baseline="-21367" dirty="0">
                <a:latin typeface="Trebuchet MS"/>
                <a:cs typeface="Trebuchet MS"/>
              </a:rPr>
              <a:t>2 </a:t>
            </a:r>
            <a:r>
              <a:rPr sz="3600" b="0" spc="10" dirty="0">
                <a:latin typeface="Trebuchet MS"/>
                <a:cs typeface="Trebuchet MS"/>
              </a:rPr>
              <a:t>by</a:t>
            </a:r>
            <a:r>
              <a:rPr sz="3600" b="0" spc="-400" dirty="0">
                <a:latin typeface="Trebuchet MS"/>
                <a:cs typeface="Trebuchet MS"/>
              </a:rPr>
              <a:t> </a:t>
            </a:r>
            <a:r>
              <a:rPr sz="3600" b="0" spc="5" dirty="0">
                <a:latin typeface="Trebuchet MS"/>
                <a:cs typeface="Trebuchet MS"/>
              </a:rPr>
              <a:t>latitude</a:t>
            </a:r>
            <a:endParaRPr sz="3600" dirty="0">
              <a:latin typeface="Trebuchet MS"/>
              <a:cs typeface="Trebuchet MS"/>
            </a:endParaRPr>
          </a:p>
        </p:txBody>
      </p:sp>
      <p:sp>
        <p:nvSpPr>
          <p:cNvPr id="3" name="object 3"/>
          <p:cNvSpPr txBox="1"/>
          <p:nvPr/>
        </p:nvSpPr>
        <p:spPr>
          <a:xfrm>
            <a:off x="609600" y="1300195"/>
            <a:ext cx="4495800" cy="321883"/>
          </a:xfrm>
          <a:prstGeom prst="rect">
            <a:avLst/>
          </a:prstGeom>
        </p:spPr>
        <p:txBody>
          <a:bodyPr vert="horz" wrap="square" lIns="0" tIns="13970" rIns="0" bIns="0" rtlCol="0">
            <a:spAutoFit/>
          </a:bodyPr>
          <a:lstStyle/>
          <a:p>
            <a:pPr marL="367665" indent="-342900">
              <a:lnSpc>
                <a:spcPct val="100000"/>
              </a:lnSpc>
              <a:spcBef>
                <a:spcPts val="110"/>
              </a:spcBef>
              <a:buClr>
                <a:srgbClr val="90C225"/>
              </a:buClr>
              <a:buSzPct val="80555"/>
              <a:buFont typeface="Wingdings" panose="05000000000000000000" pitchFamily="2" charset="2"/>
              <a:buChar char="v"/>
              <a:tabLst>
                <a:tab pos="309245" algn="l"/>
              </a:tabLst>
            </a:pPr>
            <a:r>
              <a:rPr sz="2000" spc="5" dirty="0">
                <a:solidFill>
                  <a:srgbClr val="3F3F3F"/>
                </a:solidFill>
                <a:latin typeface="Trebuchet MS"/>
                <a:cs typeface="Trebuchet MS"/>
              </a:rPr>
              <a:t>CO</a:t>
            </a:r>
            <a:r>
              <a:rPr sz="2000" spc="7" baseline="-20833" dirty="0">
                <a:solidFill>
                  <a:srgbClr val="3F3F3F"/>
                </a:solidFill>
                <a:latin typeface="Trebuchet MS"/>
                <a:cs typeface="Trebuchet MS"/>
              </a:rPr>
              <a:t>² </a:t>
            </a:r>
            <a:r>
              <a:rPr sz="2000" dirty="0">
                <a:solidFill>
                  <a:srgbClr val="3F3F3F"/>
                </a:solidFill>
                <a:latin typeface="Trebuchet MS"/>
                <a:cs typeface="Trebuchet MS"/>
              </a:rPr>
              <a:t>mixed by atmospheric</a:t>
            </a:r>
            <a:r>
              <a:rPr sz="2000" spc="-165" dirty="0">
                <a:solidFill>
                  <a:srgbClr val="3F3F3F"/>
                </a:solidFill>
                <a:latin typeface="Trebuchet MS"/>
                <a:cs typeface="Trebuchet MS"/>
              </a:rPr>
              <a:t> </a:t>
            </a:r>
            <a:r>
              <a:rPr sz="2000" spc="-180" dirty="0">
                <a:solidFill>
                  <a:srgbClr val="3F3F3F"/>
                </a:solidFill>
                <a:latin typeface="Trebuchet MS"/>
                <a:cs typeface="Trebuchet MS"/>
              </a:rPr>
              <a:t>winds.</a:t>
            </a:r>
            <a:endParaRPr sz="2000" dirty="0">
              <a:latin typeface="Trebuchet MS"/>
              <a:cs typeface="Trebuchet MS"/>
            </a:endParaRPr>
          </a:p>
        </p:txBody>
      </p:sp>
      <p:sp>
        <p:nvSpPr>
          <p:cNvPr id="4" name="object 4"/>
          <p:cNvSpPr/>
          <p:nvPr/>
        </p:nvSpPr>
        <p:spPr>
          <a:xfrm>
            <a:off x="776011" y="1981200"/>
            <a:ext cx="6504431" cy="3590544"/>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1666026" y="5714686"/>
            <a:ext cx="4724400" cy="323037"/>
          </a:xfrm>
          <a:prstGeom prst="rect">
            <a:avLst/>
          </a:prstGeom>
        </p:spPr>
        <p:txBody>
          <a:bodyPr vert="horz" wrap="square" lIns="0" tIns="12065" rIns="0" bIns="0" rtlCol="0">
            <a:spAutoFit/>
          </a:bodyPr>
          <a:lstStyle/>
          <a:p>
            <a:pPr marL="355600" marR="5080" indent="-342900" algn="ctr">
              <a:lnSpc>
                <a:spcPct val="100800"/>
              </a:lnSpc>
              <a:spcBef>
                <a:spcPts val="95"/>
              </a:spcBef>
              <a:buFont typeface="Wingdings" panose="05000000000000000000" pitchFamily="2" charset="2"/>
              <a:buChar char="v"/>
            </a:pPr>
            <a:r>
              <a:rPr sz="2000" dirty="0">
                <a:latin typeface="Trebuchet MS"/>
                <a:cs typeface="Trebuchet MS"/>
              </a:rPr>
              <a:t>Courtesy  </a:t>
            </a:r>
            <a:r>
              <a:rPr sz="2000" spc="-15" dirty="0">
                <a:latin typeface="Trebuchet MS"/>
                <a:cs typeface="Trebuchet MS"/>
              </a:rPr>
              <a:t>Pieter</a:t>
            </a:r>
            <a:r>
              <a:rPr sz="2000" spc="-75" dirty="0">
                <a:latin typeface="Trebuchet MS"/>
                <a:cs typeface="Trebuchet MS"/>
              </a:rPr>
              <a:t> </a:t>
            </a:r>
            <a:r>
              <a:rPr sz="2000" spc="-55" dirty="0">
                <a:latin typeface="Trebuchet MS"/>
                <a:cs typeface="Trebuchet MS"/>
              </a:rPr>
              <a:t>Tans  </a:t>
            </a:r>
            <a:r>
              <a:rPr sz="2000" spc="5" dirty="0">
                <a:latin typeface="Trebuchet MS"/>
                <a:cs typeface="Trebuchet MS"/>
              </a:rPr>
              <a:t>Mauna</a:t>
            </a:r>
            <a:r>
              <a:rPr sz="2000" spc="-65" dirty="0">
                <a:latin typeface="Trebuchet MS"/>
                <a:cs typeface="Trebuchet MS"/>
              </a:rPr>
              <a:t> </a:t>
            </a:r>
            <a:r>
              <a:rPr sz="2000" dirty="0">
                <a:latin typeface="Trebuchet MS"/>
                <a:cs typeface="Trebuchet MS"/>
              </a:rPr>
              <a:t>Loa</a:t>
            </a:r>
          </a:p>
        </p:txBody>
      </p:sp>
      <p:sp>
        <p:nvSpPr>
          <p:cNvPr id="6" name="Slide Number Placeholder 5"/>
          <p:cNvSpPr>
            <a:spLocks noGrp="1"/>
          </p:cNvSpPr>
          <p:nvPr>
            <p:ph type="sldNum" sz="quarter" idx="7"/>
          </p:nvPr>
        </p:nvSpPr>
        <p:spPr/>
        <p:txBody>
          <a:bodyPr/>
          <a:lstStyle/>
          <a:p>
            <a:fld id="{B6F15528-21DE-4FAA-801E-634DDDAF4B2B}" type="slidenum">
              <a:rPr lang="en-US" smtClean="0"/>
              <a:t>17</a:t>
            </a:fld>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15593" y="609600"/>
            <a:ext cx="4516755" cy="479425"/>
          </a:xfrm>
          <a:prstGeom prst="rect">
            <a:avLst/>
          </a:prstGeom>
        </p:spPr>
        <p:txBody>
          <a:bodyPr vert="horz" wrap="square" lIns="0" tIns="15875" rIns="0" bIns="0" rtlCol="0">
            <a:spAutoFit/>
          </a:bodyPr>
          <a:lstStyle/>
          <a:p>
            <a:pPr marL="12700">
              <a:lnSpc>
                <a:spcPct val="100000"/>
              </a:lnSpc>
              <a:spcBef>
                <a:spcPts val="125"/>
              </a:spcBef>
            </a:pPr>
            <a:r>
              <a:rPr b="0" spc="10" dirty="0">
                <a:latin typeface="Trebuchet MS"/>
                <a:cs typeface="Trebuchet MS"/>
              </a:rPr>
              <a:t>Mauna Loa harmonic</a:t>
            </a:r>
            <a:r>
              <a:rPr b="0" spc="-140" dirty="0">
                <a:latin typeface="Trebuchet MS"/>
                <a:cs typeface="Trebuchet MS"/>
              </a:rPr>
              <a:t> </a:t>
            </a:r>
            <a:r>
              <a:rPr b="0" spc="5" dirty="0">
                <a:latin typeface="Trebuchet MS"/>
                <a:cs typeface="Trebuchet MS"/>
              </a:rPr>
              <a:t>trend</a:t>
            </a:r>
          </a:p>
        </p:txBody>
      </p:sp>
      <p:sp>
        <p:nvSpPr>
          <p:cNvPr id="3" name="object 3"/>
          <p:cNvSpPr txBox="1"/>
          <p:nvPr/>
        </p:nvSpPr>
        <p:spPr>
          <a:xfrm>
            <a:off x="1066800" y="1406784"/>
            <a:ext cx="4191000" cy="263534"/>
          </a:xfrm>
          <a:prstGeom prst="rect">
            <a:avLst/>
          </a:prstGeom>
        </p:spPr>
        <p:txBody>
          <a:bodyPr vert="horz" wrap="square" lIns="0" tIns="17145" rIns="0" bIns="0" rtlCol="0">
            <a:spAutoFit/>
          </a:bodyPr>
          <a:lstStyle/>
          <a:p>
            <a:pPr marL="12700">
              <a:lnSpc>
                <a:spcPct val="100000"/>
              </a:lnSpc>
              <a:spcBef>
                <a:spcPts val="135"/>
              </a:spcBef>
            </a:pPr>
            <a:r>
              <a:rPr sz="1450" b="1" spc="10" dirty="0">
                <a:latin typeface="Trebuchet MS"/>
                <a:cs typeface="Trebuchet MS"/>
              </a:rPr>
              <a:t>Strong </a:t>
            </a:r>
            <a:r>
              <a:rPr sz="1600" b="1" spc="15" dirty="0" smtClean="0">
                <a:latin typeface="Trebuchet MS"/>
                <a:cs typeface="Trebuchet MS"/>
              </a:rPr>
              <a:t>yellow </a:t>
            </a:r>
            <a:r>
              <a:rPr sz="1600" b="1" spc="10" dirty="0" smtClean="0">
                <a:latin typeface="Trebuchet MS"/>
                <a:cs typeface="Trebuchet MS"/>
              </a:rPr>
              <a:t>line</a:t>
            </a:r>
            <a:r>
              <a:rPr sz="1600" b="1" spc="10" dirty="0" smtClean="0">
                <a:solidFill>
                  <a:srgbClr val="FFFF00"/>
                </a:solidFill>
                <a:latin typeface="Trebuchet MS"/>
                <a:cs typeface="Trebuchet MS"/>
              </a:rPr>
              <a:t> </a:t>
            </a:r>
            <a:r>
              <a:rPr sz="1450" b="1" spc="15" dirty="0">
                <a:latin typeface="Trebuchet MS"/>
                <a:cs typeface="Trebuchet MS"/>
              </a:rPr>
              <a:t>at south</a:t>
            </a:r>
            <a:r>
              <a:rPr sz="1450" b="1" spc="-90" dirty="0">
                <a:latin typeface="Trebuchet MS"/>
                <a:cs typeface="Trebuchet MS"/>
              </a:rPr>
              <a:t> </a:t>
            </a:r>
            <a:r>
              <a:rPr sz="1450" b="1" spc="15" dirty="0">
                <a:latin typeface="Trebuchet MS"/>
                <a:cs typeface="Trebuchet MS"/>
              </a:rPr>
              <a:t>pole</a:t>
            </a:r>
            <a:endParaRPr sz="1450" dirty="0">
              <a:latin typeface="Trebuchet MS"/>
              <a:cs typeface="Trebuchet MS"/>
            </a:endParaRPr>
          </a:p>
        </p:txBody>
      </p:sp>
      <p:sp>
        <p:nvSpPr>
          <p:cNvPr id="4" name="object 4"/>
          <p:cNvSpPr/>
          <p:nvPr/>
        </p:nvSpPr>
        <p:spPr>
          <a:xfrm>
            <a:off x="304800" y="2006768"/>
            <a:ext cx="8382000" cy="3632031"/>
          </a:xfrm>
          <a:prstGeom prst="rect">
            <a:avLst/>
          </a:prstGeom>
          <a:blipFill>
            <a:blip r:embed="rId2" cstate="print"/>
            <a:stretch>
              <a:fillRect/>
            </a:stretch>
          </a:blipFill>
        </p:spPr>
        <p:txBody>
          <a:bodyPr wrap="square" lIns="0" tIns="0" rIns="0" bIns="0" rtlCol="0"/>
          <a:lstStyle/>
          <a:p>
            <a:endParaRPr/>
          </a:p>
        </p:txBody>
      </p:sp>
      <p:sp>
        <p:nvSpPr>
          <p:cNvPr id="5" name="Slide Number Placeholder 4"/>
          <p:cNvSpPr>
            <a:spLocks noGrp="1"/>
          </p:cNvSpPr>
          <p:nvPr>
            <p:ph type="sldNum" sz="quarter" idx="7"/>
          </p:nvPr>
        </p:nvSpPr>
        <p:spPr/>
        <p:txBody>
          <a:bodyPr/>
          <a:lstStyle/>
          <a:p>
            <a:fld id="{B6F15528-21DE-4FAA-801E-634DDDAF4B2B}" type="slidenum">
              <a:rPr lang="en-US" smtClean="0"/>
              <a:t>18</a:t>
            </a:fld>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95400" y="224769"/>
            <a:ext cx="6139687" cy="570028"/>
          </a:xfrm>
          <a:prstGeom prst="rect">
            <a:avLst/>
          </a:prstGeom>
        </p:spPr>
        <p:txBody>
          <a:bodyPr vert="horz" wrap="square" lIns="0" tIns="15875" rIns="0" bIns="0" rtlCol="0">
            <a:spAutoFit/>
          </a:bodyPr>
          <a:lstStyle/>
          <a:p>
            <a:pPr marL="12700" algn="ctr">
              <a:lnSpc>
                <a:spcPct val="100000"/>
              </a:lnSpc>
              <a:spcBef>
                <a:spcPts val="125"/>
              </a:spcBef>
            </a:pPr>
            <a:r>
              <a:rPr sz="3600" b="0" spc="10" dirty="0">
                <a:latin typeface="Trebuchet MS"/>
                <a:cs typeface="Trebuchet MS"/>
              </a:rPr>
              <a:t>Amazon</a:t>
            </a:r>
            <a:r>
              <a:rPr sz="3600" b="0" spc="-45" dirty="0">
                <a:latin typeface="Trebuchet MS"/>
                <a:cs typeface="Trebuchet MS"/>
              </a:rPr>
              <a:t> </a:t>
            </a:r>
            <a:r>
              <a:rPr sz="3600" b="0" spc="5" dirty="0">
                <a:latin typeface="Trebuchet MS"/>
                <a:cs typeface="Trebuchet MS"/>
              </a:rPr>
              <a:t>Rain-Forest</a:t>
            </a:r>
          </a:p>
        </p:txBody>
      </p:sp>
      <p:sp>
        <p:nvSpPr>
          <p:cNvPr id="3" name="object 3"/>
          <p:cNvSpPr/>
          <p:nvPr/>
        </p:nvSpPr>
        <p:spPr>
          <a:xfrm>
            <a:off x="3733800" y="1419996"/>
            <a:ext cx="5334000" cy="3456804"/>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196087" y="4267200"/>
            <a:ext cx="7391400" cy="1529906"/>
          </a:xfrm>
          <a:prstGeom prst="rect">
            <a:avLst/>
          </a:prstGeom>
        </p:spPr>
        <p:txBody>
          <a:bodyPr vert="horz" wrap="square" lIns="0" tIns="13970" rIns="0" bIns="0" rtlCol="0">
            <a:spAutoFit/>
          </a:bodyPr>
          <a:lstStyle/>
          <a:p>
            <a:pPr marL="1356360">
              <a:lnSpc>
                <a:spcPct val="100000"/>
              </a:lnSpc>
              <a:spcBef>
                <a:spcPts val="110"/>
              </a:spcBef>
            </a:pPr>
            <a:r>
              <a:rPr sz="2800" dirty="0">
                <a:latin typeface="Trebuchet MS"/>
                <a:cs typeface="Trebuchet MS"/>
              </a:rPr>
              <a:t>r</a:t>
            </a:r>
            <a:r>
              <a:rPr sz="2800" baseline="-20833" dirty="0">
                <a:latin typeface="Trebuchet MS"/>
                <a:cs typeface="Trebuchet MS"/>
              </a:rPr>
              <a:t>xy</a:t>
            </a:r>
            <a:r>
              <a:rPr sz="2800" dirty="0">
                <a:latin typeface="Trebuchet MS"/>
                <a:cs typeface="Trebuchet MS"/>
              </a:rPr>
              <a:t>=</a:t>
            </a:r>
            <a:r>
              <a:rPr sz="2800" dirty="0">
                <a:solidFill>
                  <a:srgbClr val="FF0000"/>
                </a:solidFill>
                <a:latin typeface="Trebuchet MS"/>
                <a:cs typeface="Trebuchet MS"/>
              </a:rPr>
              <a:t>0.99</a:t>
            </a:r>
            <a:endParaRPr sz="2800" dirty="0">
              <a:latin typeface="Trebuchet MS"/>
              <a:cs typeface="Trebuchet MS"/>
            </a:endParaRPr>
          </a:p>
          <a:p>
            <a:pPr>
              <a:lnSpc>
                <a:spcPct val="100000"/>
              </a:lnSpc>
              <a:spcBef>
                <a:spcPts val="45"/>
              </a:spcBef>
            </a:pPr>
            <a:endParaRPr sz="3050" dirty="0">
              <a:latin typeface="Trebuchet MS"/>
              <a:cs typeface="Trebuchet MS"/>
            </a:endParaRPr>
          </a:p>
          <a:p>
            <a:pPr marL="393700" indent="-342900">
              <a:lnSpc>
                <a:spcPct val="100000"/>
              </a:lnSpc>
              <a:buFont typeface="Wingdings" panose="05000000000000000000" pitchFamily="2" charset="2"/>
              <a:buChar char="v"/>
            </a:pPr>
            <a:r>
              <a:rPr sz="2000" spc="5" dirty="0">
                <a:latin typeface="Trebuchet MS"/>
                <a:cs typeface="Trebuchet MS"/>
              </a:rPr>
              <a:t>CO</a:t>
            </a:r>
            <a:r>
              <a:rPr sz="2000" spc="7" baseline="-20833" dirty="0">
                <a:latin typeface="Trebuchet MS"/>
                <a:cs typeface="Trebuchet MS"/>
              </a:rPr>
              <a:t>2 </a:t>
            </a:r>
            <a:r>
              <a:rPr sz="2000" dirty="0">
                <a:latin typeface="Trebuchet MS"/>
                <a:cs typeface="Trebuchet MS"/>
              </a:rPr>
              <a:t>Emissions correlation 363, Rain-forest photosynthesis lost 55</a:t>
            </a:r>
            <a:r>
              <a:rPr sz="2000" spc="-80" dirty="0">
                <a:latin typeface="Trebuchet MS"/>
                <a:cs typeface="Trebuchet MS"/>
              </a:rPr>
              <a:t> </a:t>
            </a:r>
            <a:r>
              <a:rPr sz="2000" dirty="0">
                <a:latin typeface="Trebuchet MS"/>
                <a:cs typeface="Trebuchet MS"/>
              </a:rPr>
              <a:t>ppm.</a:t>
            </a:r>
          </a:p>
        </p:txBody>
      </p:sp>
      <p:sp>
        <p:nvSpPr>
          <p:cNvPr id="5" name="object 5"/>
          <p:cNvSpPr/>
          <p:nvPr/>
        </p:nvSpPr>
        <p:spPr>
          <a:xfrm>
            <a:off x="34413" y="1383125"/>
            <a:ext cx="3595115" cy="2203704"/>
          </a:xfrm>
          <a:prstGeom prst="rect">
            <a:avLst/>
          </a:prstGeom>
          <a:blipFill>
            <a:blip r:embed="rId3" cstate="print"/>
            <a:stretch>
              <a:fillRect/>
            </a:stretch>
          </a:blipFill>
        </p:spPr>
        <p:txBody>
          <a:bodyPr wrap="square" lIns="0" tIns="0" rIns="0" bIns="0" rtlCol="0"/>
          <a:lstStyle/>
          <a:p>
            <a:endParaRPr/>
          </a:p>
        </p:txBody>
      </p:sp>
      <p:sp>
        <p:nvSpPr>
          <p:cNvPr id="6" name="Slide Number Placeholder 5"/>
          <p:cNvSpPr>
            <a:spLocks noGrp="1"/>
          </p:cNvSpPr>
          <p:nvPr>
            <p:ph type="sldNum" sz="quarter" idx="7"/>
          </p:nvPr>
        </p:nvSpPr>
        <p:spPr/>
        <p:txBody>
          <a:bodyPr/>
          <a:lstStyle/>
          <a:p>
            <a:fld id="{B6F15528-21DE-4FAA-801E-634DDDAF4B2B}" type="slidenum">
              <a:rPr lang="en-US" smtClean="0"/>
              <a:t>19</a:t>
            </a:fld>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2000" y="685800"/>
            <a:ext cx="7086600" cy="570028"/>
          </a:xfrm>
          <a:prstGeom prst="rect">
            <a:avLst/>
          </a:prstGeom>
        </p:spPr>
        <p:txBody>
          <a:bodyPr vert="horz" wrap="square" lIns="0" tIns="15875" rIns="0" bIns="0" rtlCol="0" anchor="t">
            <a:spAutoFit/>
          </a:bodyPr>
          <a:lstStyle/>
          <a:p>
            <a:pPr marL="12700" algn="ctr">
              <a:spcBef>
                <a:spcPts val="125"/>
              </a:spcBef>
            </a:pPr>
            <a:r>
              <a:rPr lang="en-US" sz="3600" b="0" spc="5" dirty="0" smtClean="0">
                <a:latin typeface="Trebuchet MS"/>
                <a:cs typeface="Trebuchet MS"/>
              </a:rPr>
              <a:t>Agenda</a:t>
            </a:r>
            <a:endParaRPr sz="3600" b="0" spc="5" dirty="0">
              <a:latin typeface="Trebuchet MS"/>
              <a:cs typeface="Trebuchet MS"/>
            </a:endParaRPr>
          </a:p>
        </p:txBody>
      </p:sp>
      <p:sp>
        <p:nvSpPr>
          <p:cNvPr id="3" name="object 3"/>
          <p:cNvSpPr txBox="1"/>
          <p:nvPr/>
        </p:nvSpPr>
        <p:spPr>
          <a:xfrm>
            <a:off x="622806" y="2743609"/>
            <a:ext cx="6539993" cy="2364109"/>
          </a:xfrm>
          <a:prstGeom prst="rect">
            <a:avLst/>
          </a:prstGeom>
        </p:spPr>
        <p:txBody>
          <a:bodyPr vert="horz" wrap="square" lIns="0" tIns="131445" rIns="0" bIns="0" rtlCol="0">
            <a:spAutoFit/>
          </a:bodyPr>
          <a:lstStyle/>
          <a:p>
            <a:pPr marL="354965" indent="-342900">
              <a:lnSpc>
                <a:spcPct val="100000"/>
              </a:lnSpc>
              <a:spcBef>
                <a:spcPts val="1035"/>
              </a:spcBef>
              <a:buClr>
                <a:srgbClr val="90C225"/>
              </a:buClr>
              <a:buSzPct val="79487"/>
              <a:buFont typeface="Wingdings" panose="05000000000000000000" pitchFamily="2" charset="2"/>
              <a:buChar char="v"/>
              <a:tabLst>
                <a:tab pos="296545" algn="l"/>
              </a:tabLst>
            </a:pPr>
            <a:r>
              <a:rPr sz="2000" spc="10" dirty="0">
                <a:solidFill>
                  <a:srgbClr val="3F3F3F"/>
                </a:solidFill>
                <a:latin typeface="Trebuchet MS"/>
                <a:cs typeface="Trebuchet MS"/>
              </a:rPr>
              <a:t>Agenda</a:t>
            </a:r>
            <a:endParaRPr sz="2000" dirty="0">
              <a:latin typeface="Trebuchet MS"/>
              <a:cs typeface="Trebuchet MS"/>
            </a:endParaRPr>
          </a:p>
          <a:p>
            <a:pPr marL="675640" lvl="1" indent="-285750">
              <a:lnSpc>
                <a:spcPct val="100000"/>
              </a:lnSpc>
              <a:spcBef>
                <a:spcPts val="844"/>
              </a:spcBef>
              <a:buClr>
                <a:srgbClr val="90C225"/>
              </a:buClr>
              <a:buSzPct val="80555"/>
              <a:buFont typeface="Wingdings" panose="05000000000000000000" pitchFamily="2" charset="2"/>
              <a:buChar char="v"/>
              <a:tabLst>
                <a:tab pos="625475" algn="l"/>
              </a:tabLst>
            </a:pPr>
            <a:r>
              <a:rPr sz="1800" dirty="0">
                <a:solidFill>
                  <a:srgbClr val="3F3F3F"/>
                </a:solidFill>
                <a:latin typeface="Trebuchet MS"/>
                <a:cs typeface="Trebuchet MS"/>
              </a:rPr>
              <a:t>I-Atmospheric </a:t>
            </a:r>
            <a:r>
              <a:rPr sz="1800" spc="5" dirty="0">
                <a:solidFill>
                  <a:srgbClr val="3F3F3F"/>
                </a:solidFill>
                <a:latin typeface="Trebuchet MS"/>
                <a:cs typeface="Trebuchet MS"/>
              </a:rPr>
              <a:t>CO</a:t>
            </a:r>
            <a:r>
              <a:rPr sz="1800" spc="5" baseline="-25000" dirty="0">
                <a:solidFill>
                  <a:srgbClr val="3F3F3F"/>
                </a:solidFill>
                <a:latin typeface="Trebuchet MS"/>
                <a:cs typeface="Trebuchet MS"/>
              </a:rPr>
              <a:t>2</a:t>
            </a:r>
            <a:r>
              <a:rPr sz="1800" spc="5" dirty="0">
                <a:solidFill>
                  <a:srgbClr val="3F3F3F"/>
                </a:solidFill>
                <a:latin typeface="Trebuchet MS"/>
                <a:cs typeface="Trebuchet MS"/>
              </a:rPr>
              <a:t> </a:t>
            </a:r>
            <a:r>
              <a:rPr sz="1800" dirty="0">
                <a:solidFill>
                  <a:srgbClr val="3F3F3F"/>
                </a:solidFill>
                <a:latin typeface="Trebuchet MS"/>
                <a:cs typeface="Trebuchet MS"/>
              </a:rPr>
              <a:t>is </a:t>
            </a:r>
            <a:r>
              <a:rPr sz="1800" spc="5" dirty="0">
                <a:solidFill>
                  <a:srgbClr val="3F3F3F"/>
                </a:solidFill>
                <a:latin typeface="Trebuchet MS"/>
                <a:cs typeface="Trebuchet MS"/>
              </a:rPr>
              <a:t>not </a:t>
            </a:r>
            <a:r>
              <a:rPr sz="1800" dirty="0">
                <a:solidFill>
                  <a:srgbClr val="3F3F3F"/>
                </a:solidFill>
                <a:latin typeface="Trebuchet MS"/>
                <a:cs typeface="Trebuchet MS"/>
              </a:rPr>
              <a:t>an emissions</a:t>
            </a:r>
            <a:r>
              <a:rPr lang="en-US" spc="10" dirty="0">
                <a:solidFill>
                  <a:srgbClr val="3F3F3F"/>
                </a:solidFill>
                <a:latin typeface="Trebuchet MS"/>
                <a:cs typeface="Trebuchet MS"/>
              </a:rPr>
              <a:t> </a:t>
            </a:r>
            <a:r>
              <a:rPr lang="en-US" spc="10" dirty="0" smtClean="0">
                <a:solidFill>
                  <a:srgbClr val="3F3F3F"/>
                </a:solidFill>
                <a:latin typeface="Trebuchet MS"/>
                <a:cs typeface="Trebuchet MS"/>
              </a:rPr>
              <a:t>issue</a:t>
            </a:r>
          </a:p>
          <a:p>
            <a:pPr marL="675640" lvl="1" indent="-285750">
              <a:lnSpc>
                <a:spcPct val="100000"/>
              </a:lnSpc>
              <a:spcBef>
                <a:spcPts val="844"/>
              </a:spcBef>
              <a:buClr>
                <a:srgbClr val="90C225"/>
              </a:buClr>
              <a:buSzPct val="80555"/>
              <a:buFont typeface="Wingdings" panose="05000000000000000000" pitchFamily="2" charset="2"/>
              <a:buChar char="v"/>
              <a:tabLst>
                <a:tab pos="625475" algn="l"/>
              </a:tabLst>
            </a:pPr>
            <a:r>
              <a:rPr lang="en-US" sz="1800" spc="10" dirty="0" smtClean="0">
                <a:solidFill>
                  <a:srgbClr val="3F3F3F"/>
                </a:solidFill>
                <a:latin typeface="Trebuchet MS"/>
                <a:cs typeface="Trebuchet MS"/>
              </a:rPr>
              <a:t>II-Ocean not a sink for Atmospheric Carbon Dioxide</a:t>
            </a:r>
            <a:endParaRPr sz="1800" dirty="0">
              <a:latin typeface="Trebuchet MS"/>
              <a:cs typeface="Trebuchet MS"/>
            </a:endParaRPr>
          </a:p>
          <a:p>
            <a:pPr marL="675640" lvl="1" indent="-285750">
              <a:lnSpc>
                <a:spcPct val="100000"/>
              </a:lnSpc>
              <a:spcBef>
                <a:spcPts val="850"/>
              </a:spcBef>
              <a:buClr>
                <a:srgbClr val="90C225"/>
              </a:buClr>
              <a:buSzPct val="80555"/>
              <a:buFont typeface="Wingdings" panose="05000000000000000000" pitchFamily="2" charset="2"/>
              <a:buChar char="v"/>
              <a:tabLst>
                <a:tab pos="625475" algn="l"/>
              </a:tabLst>
            </a:pPr>
            <a:r>
              <a:rPr sz="1800" dirty="0" smtClean="0">
                <a:solidFill>
                  <a:srgbClr val="3F3F3F"/>
                </a:solidFill>
                <a:latin typeface="Trebuchet MS"/>
                <a:cs typeface="Trebuchet MS"/>
              </a:rPr>
              <a:t>I</a:t>
            </a:r>
            <a:r>
              <a:rPr lang="en-US" sz="1800" dirty="0" smtClean="0">
                <a:solidFill>
                  <a:srgbClr val="3F3F3F"/>
                </a:solidFill>
                <a:latin typeface="Trebuchet MS"/>
                <a:cs typeface="Trebuchet MS"/>
              </a:rPr>
              <a:t>I</a:t>
            </a:r>
            <a:r>
              <a:rPr sz="1800" dirty="0" smtClean="0">
                <a:solidFill>
                  <a:srgbClr val="3F3F3F"/>
                </a:solidFill>
                <a:latin typeface="Trebuchet MS"/>
                <a:cs typeface="Trebuchet MS"/>
              </a:rPr>
              <a:t>I-Sea </a:t>
            </a:r>
            <a:r>
              <a:rPr sz="1800" dirty="0">
                <a:solidFill>
                  <a:srgbClr val="3F3F3F"/>
                </a:solidFill>
                <a:latin typeface="Trebuchet MS"/>
                <a:cs typeface="Trebuchet MS"/>
              </a:rPr>
              <a:t>Level Rise is </a:t>
            </a:r>
            <a:r>
              <a:rPr lang="en-US" sz="1800" dirty="0" smtClean="0">
                <a:solidFill>
                  <a:srgbClr val="3F3F3F"/>
                </a:solidFill>
                <a:latin typeface="Trebuchet MS"/>
                <a:cs typeface="Trebuchet MS"/>
              </a:rPr>
              <a:t>1.4 </a:t>
            </a:r>
            <a:r>
              <a:rPr lang="en-US" sz="1800" dirty="0">
                <a:solidFill>
                  <a:srgbClr val="3F3F3F"/>
                </a:solidFill>
                <a:latin typeface="Trebuchet MS"/>
                <a:cs typeface="Trebuchet MS"/>
              </a:rPr>
              <a:t>mmyr</a:t>
            </a:r>
            <a:r>
              <a:rPr lang="en-US" sz="1800" baseline="30000" dirty="0">
                <a:solidFill>
                  <a:srgbClr val="3F3F3F"/>
                </a:solidFill>
                <a:latin typeface="Trebuchet MS"/>
                <a:cs typeface="Trebuchet MS"/>
              </a:rPr>
              <a:t>-1</a:t>
            </a:r>
            <a:r>
              <a:rPr lang="en-US" sz="1800" dirty="0">
                <a:solidFill>
                  <a:srgbClr val="3F3F3F"/>
                </a:solidFill>
                <a:latin typeface="Trebuchet MS"/>
                <a:cs typeface="Trebuchet MS"/>
              </a:rPr>
              <a:t> and </a:t>
            </a:r>
            <a:r>
              <a:rPr sz="1800" spc="5" dirty="0">
                <a:solidFill>
                  <a:srgbClr val="3F3F3F"/>
                </a:solidFill>
                <a:latin typeface="Trebuchet MS"/>
                <a:cs typeface="Trebuchet MS"/>
              </a:rPr>
              <a:t>not</a:t>
            </a:r>
            <a:r>
              <a:rPr sz="1800" spc="25" dirty="0">
                <a:solidFill>
                  <a:srgbClr val="3F3F3F"/>
                </a:solidFill>
                <a:latin typeface="Trebuchet MS"/>
                <a:cs typeface="Trebuchet MS"/>
              </a:rPr>
              <a:t> </a:t>
            </a:r>
            <a:r>
              <a:rPr sz="1800" dirty="0" smtClean="0">
                <a:solidFill>
                  <a:srgbClr val="3F3F3F"/>
                </a:solidFill>
                <a:latin typeface="Trebuchet MS"/>
                <a:cs typeface="Trebuchet MS"/>
              </a:rPr>
              <a:t>accelerating</a:t>
            </a:r>
            <a:endParaRPr lang="en-US" sz="1800" dirty="0" smtClean="0">
              <a:solidFill>
                <a:srgbClr val="3F3F3F"/>
              </a:solidFill>
              <a:latin typeface="Trebuchet MS"/>
              <a:cs typeface="Trebuchet MS"/>
            </a:endParaRPr>
          </a:p>
          <a:p>
            <a:pPr marL="675640" lvl="1" indent="-285750">
              <a:lnSpc>
                <a:spcPct val="100000"/>
              </a:lnSpc>
              <a:spcBef>
                <a:spcPts val="850"/>
              </a:spcBef>
              <a:buClr>
                <a:srgbClr val="90C225"/>
              </a:buClr>
              <a:buSzPct val="80555"/>
              <a:buFont typeface="Wingdings" panose="05000000000000000000" pitchFamily="2" charset="2"/>
              <a:buChar char="v"/>
              <a:tabLst>
                <a:tab pos="625475" algn="l"/>
              </a:tabLst>
            </a:pPr>
            <a:r>
              <a:rPr lang="en-US" dirty="0" smtClean="0">
                <a:solidFill>
                  <a:srgbClr val="3F3F3F"/>
                </a:solidFill>
                <a:latin typeface="Trebuchet MS"/>
                <a:cs typeface="Trebuchet MS"/>
              </a:rPr>
              <a:t>IV-Southeast USA storms cause and solution.</a:t>
            </a:r>
            <a:endParaRPr sz="1800" dirty="0">
              <a:latin typeface="Trebuchet MS"/>
              <a:cs typeface="Trebuchet MS"/>
            </a:endParaRPr>
          </a:p>
          <a:p>
            <a:pPr marL="675640" lvl="1" indent="-285750">
              <a:lnSpc>
                <a:spcPct val="100000"/>
              </a:lnSpc>
              <a:spcBef>
                <a:spcPts val="840"/>
              </a:spcBef>
              <a:buClr>
                <a:srgbClr val="90C225"/>
              </a:buClr>
              <a:buSzPct val="80555"/>
              <a:buFont typeface="Wingdings" panose="05000000000000000000" pitchFamily="2" charset="2"/>
              <a:buChar char="v"/>
              <a:tabLst>
                <a:tab pos="625475" algn="l"/>
              </a:tabLst>
            </a:pPr>
            <a:r>
              <a:rPr sz="1800" spc="5" dirty="0">
                <a:solidFill>
                  <a:srgbClr val="3F3F3F"/>
                </a:solidFill>
                <a:latin typeface="Trebuchet MS"/>
                <a:cs typeface="Trebuchet MS"/>
              </a:rPr>
              <a:t>Summary</a:t>
            </a:r>
            <a:endParaRPr sz="1800" dirty="0">
              <a:latin typeface="Trebuchet MS"/>
              <a:cs typeface="Trebuchet MS"/>
            </a:endParaRPr>
          </a:p>
        </p:txBody>
      </p:sp>
      <p:sp>
        <p:nvSpPr>
          <p:cNvPr id="4" name="Slide Number Placeholder 3"/>
          <p:cNvSpPr>
            <a:spLocks noGrp="1"/>
          </p:cNvSpPr>
          <p:nvPr>
            <p:ph type="sldNum" sz="quarter" idx="7"/>
          </p:nvPr>
        </p:nvSpPr>
        <p:spPr/>
        <p:txBody>
          <a:bodyPr/>
          <a:lstStyle/>
          <a:p>
            <a:fld id="{B6F15528-21DE-4FAA-801E-634DDDAF4B2B}" type="slidenum">
              <a:rPr lang="en-US" smtClean="0"/>
              <a:t>2</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18638" y="71326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81200" y="457200"/>
            <a:ext cx="5715000" cy="570028"/>
          </a:xfrm>
          <a:prstGeom prst="rect">
            <a:avLst/>
          </a:prstGeom>
        </p:spPr>
        <p:txBody>
          <a:bodyPr vert="horz" wrap="square" lIns="0" tIns="15875" rIns="0" bIns="0" rtlCol="0">
            <a:spAutoFit/>
          </a:bodyPr>
          <a:lstStyle/>
          <a:p>
            <a:pPr marL="12700" algn="ctr">
              <a:lnSpc>
                <a:spcPct val="100000"/>
              </a:lnSpc>
              <a:spcBef>
                <a:spcPts val="125"/>
              </a:spcBef>
            </a:pPr>
            <a:r>
              <a:rPr sz="3600" b="0" dirty="0">
                <a:solidFill>
                  <a:srgbClr val="92D050"/>
                </a:solidFill>
                <a:latin typeface="Calibri"/>
                <a:cs typeface="Calibri"/>
              </a:rPr>
              <a:t>Amazon</a:t>
            </a:r>
            <a:r>
              <a:rPr sz="3600" b="0" spc="-45" dirty="0">
                <a:solidFill>
                  <a:srgbClr val="92D050"/>
                </a:solidFill>
                <a:latin typeface="Calibri"/>
                <a:cs typeface="Calibri"/>
              </a:rPr>
              <a:t> </a:t>
            </a:r>
            <a:r>
              <a:rPr sz="3600" b="0" spc="-10" dirty="0">
                <a:solidFill>
                  <a:srgbClr val="92D050"/>
                </a:solidFill>
                <a:latin typeface="Calibri"/>
                <a:cs typeface="Calibri"/>
              </a:rPr>
              <a:t>Rain-forest</a:t>
            </a:r>
          </a:p>
        </p:txBody>
      </p:sp>
      <p:sp>
        <p:nvSpPr>
          <p:cNvPr id="3" name="object 3"/>
          <p:cNvSpPr txBox="1"/>
          <p:nvPr/>
        </p:nvSpPr>
        <p:spPr>
          <a:xfrm>
            <a:off x="152400" y="1447800"/>
            <a:ext cx="9114155" cy="2791149"/>
          </a:xfrm>
          <a:prstGeom prst="rect">
            <a:avLst/>
          </a:prstGeom>
        </p:spPr>
        <p:txBody>
          <a:bodyPr vert="horz" wrap="square" lIns="0" tIns="117475" rIns="0" bIns="0" rtlCol="0">
            <a:spAutoFit/>
          </a:bodyPr>
          <a:lstStyle/>
          <a:p>
            <a:pPr marL="392430" indent="-342900">
              <a:lnSpc>
                <a:spcPct val="100000"/>
              </a:lnSpc>
              <a:spcBef>
                <a:spcPts val="925"/>
              </a:spcBef>
              <a:buClr>
                <a:srgbClr val="90C225"/>
              </a:buClr>
              <a:buSzPct val="80555"/>
              <a:buFont typeface="Wingdings" panose="05000000000000000000" pitchFamily="2" charset="2"/>
              <a:buChar char="v"/>
              <a:tabLst>
                <a:tab pos="334010" algn="l"/>
                <a:tab pos="334645" algn="l"/>
              </a:tabLst>
            </a:pPr>
            <a:r>
              <a:rPr sz="2000" spc="5" dirty="0">
                <a:solidFill>
                  <a:srgbClr val="3F3F3F"/>
                </a:solidFill>
                <a:cs typeface="Trebuchet MS"/>
              </a:rPr>
              <a:t>2 </a:t>
            </a:r>
            <a:r>
              <a:rPr sz="2000" dirty="0">
                <a:solidFill>
                  <a:srgbClr val="3F3F3F"/>
                </a:solidFill>
                <a:cs typeface="Trebuchet MS"/>
              </a:rPr>
              <a:t>Billion acres deforested since</a:t>
            </a:r>
            <a:r>
              <a:rPr sz="2000" spc="-10" dirty="0">
                <a:solidFill>
                  <a:srgbClr val="3F3F3F"/>
                </a:solidFill>
                <a:cs typeface="Trebuchet MS"/>
              </a:rPr>
              <a:t> </a:t>
            </a:r>
            <a:r>
              <a:rPr sz="2000" dirty="0">
                <a:solidFill>
                  <a:srgbClr val="3F3F3F"/>
                </a:solidFill>
                <a:cs typeface="Trebuchet MS"/>
              </a:rPr>
              <a:t>1950.</a:t>
            </a:r>
            <a:endParaRPr sz="2000" dirty="0">
              <a:cs typeface="Trebuchet MS"/>
            </a:endParaRPr>
          </a:p>
          <a:p>
            <a:pPr marL="428625" indent="-379095">
              <a:lnSpc>
                <a:spcPct val="100000"/>
              </a:lnSpc>
              <a:spcBef>
                <a:spcPts val="825"/>
              </a:spcBef>
              <a:buClr>
                <a:srgbClr val="90C225"/>
              </a:buClr>
              <a:buSzPct val="80555"/>
              <a:buFont typeface="Wingdings" panose="05000000000000000000" pitchFamily="2" charset="2"/>
              <a:buChar char="v"/>
              <a:tabLst>
                <a:tab pos="428625" algn="l"/>
                <a:tab pos="429259" algn="l"/>
              </a:tabLst>
            </a:pPr>
            <a:r>
              <a:rPr sz="2000" b="1" spc="-5" dirty="0">
                <a:solidFill>
                  <a:srgbClr val="3F3F3F"/>
                </a:solidFill>
                <a:cs typeface="Trebuchet MS"/>
              </a:rPr>
              <a:t>1950 </a:t>
            </a:r>
            <a:r>
              <a:rPr sz="2000" b="1" spc="5" dirty="0">
                <a:solidFill>
                  <a:srgbClr val="3F3F3F"/>
                </a:solidFill>
                <a:cs typeface="Trebuchet MS"/>
              </a:rPr>
              <a:t>start</a:t>
            </a:r>
            <a:r>
              <a:rPr sz="2000" b="1" spc="30" dirty="0">
                <a:solidFill>
                  <a:srgbClr val="3F3F3F"/>
                </a:solidFill>
                <a:cs typeface="Trebuchet MS"/>
              </a:rPr>
              <a:t> </a:t>
            </a:r>
            <a:r>
              <a:rPr sz="2000" b="1" dirty="0">
                <a:solidFill>
                  <a:srgbClr val="3F3F3F"/>
                </a:solidFill>
                <a:cs typeface="Trebuchet MS"/>
              </a:rPr>
              <a:t>deforestation</a:t>
            </a:r>
            <a:endParaRPr sz="2000" dirty="0">
              <a:cs typeface="Trebuchet MS"/>
            </a:endParaRPr>
          </a:p>
          <a:p>
            <a:pPr marL="771525" marR="2317750" indent="-342900">
              <a:lnSpc>
                <a:spcPct val="107800"/>
              </a:lnSpc>
              <a:buFont typeface="Wingdings" panose="05000000000000000000" pitchFamily="2" charset="2"/>
              <a:buChar char="v"/>
            </a:pPr>
            <a:r>
              <a:rPr sz="2000" b="1" spc="-5" dirty="0">
                <a:solidFill>
                  <a:srgbClr val="3F3F3F"/>
                </a:solidFill>
                <a:cs typeface="Trebuchet MS"/>
              </a:rPr>
              <a:t>1957 </a:t>
            </a:r>
            <a:r>
              <a:rPr sz="2000" b="1" spc="5" dirty="0">
                <a:solidFill>
                  <a:srgbClr val="3F3F3F"/>
                </a:solidFill>
                <a:cs typeface="Trebuchet MS"/>
              </a:rPr>
              <a:t>Atmospheric </a:t>
            </a:r>
            <a:r>
              <a:rPr sz="2000" b="1" dirty="0">
                <a:solidFill>
                  <a:srgbClr val="3F3F3F"/>
                </a:solidFill>
                <a:cs typeface="Trebuchet MS"/>
              </a:rPr>
              <a:t>Carbon Dioxide </a:t>
            </a:r>
            <a:r>
              <a:rPr sz="2000" b="1" spc="5" dirty="0">
                <a:solidFill>
                  <a:srgbClr val="3F3F3F"/>
                </a:solidFill>
                <a:cs typeface="Trebuchet MS"/>
              </a:rPr>
              <a:t>started current </a:t>
            </a:r>
            <a:r>
              <a:rPr sz="2000" b="1" dirty="0">
                <a:solidFill>
                  <a:srgbClr val="3F3F3F"/>
                </a:solidFill>
                <a:cs typeface="Trebuchet MS"/>
              </a:rPr>
              <a:t>increase  </a:t>
            </a:r>
            <a:r>
              <a:rPr sz="2000" b="1" spc="-25" dirty="0">
                <a:solidFill>
                  <a:srgbClr val="3F3F3F"/>
                </a:solidFill>
                <a:cs typeface="Trebuchet MS"/>
              </a:rPr>
              <a:t>1970’s </a:t>
            </a:r>
            <a:r>
              <a:rPr sz="2000" b="1" spc="5" dirty="0">
                <a:solidFill>
                  <a:srgbClr val="3F3F3F"/>
                </a:solidFill>
                <a:cs typeface="Trebuchet MS"/>
              </a:rPr>
              <a:t>trees </a:t>
            </a:r>
            <a:r>
              <a:rPr sz="2000" b="1" dirty="0">
                <a:solidFill>
                  <a:srgbClr val="3F3F3F"/>
                </a:solidFill>
                <a:cs typeface="Trebuchet MS"/>
              </a:rPr>
              <a:t>and plants toppling</a:t>
            </a:r>
            <a:r>
              <a:rPr sz="2000" b="1" spc="125" dirty="0">
                <a:solidFill>
                  <a:srgbClr val="3F3F3F"/>
                </a:solidFill>
                <a:cs typeface="Trebuchet MS"/>
              </a:rPr>
              <a:t> </a:t>
            </a:r>
            <a:r>
              <a:rPr sz="2000" b="1" spc="-40" dirty="0">
                <a:solidFill>
                  <a:srgbClr val="3F3F3F"/>
                </a:solidFill>
                <a:cs typeface="Trebuchet MS"/>
              </a:rPr>
              <a:t>over.</a:t>
            </a:r>
            <a:endParaRPr sz="2000" dirty="0">
              <a:cs typeface="Trebuchet MS"/>
            </a:endParaRPr>
          </a:p>
          <a:p>
            <a:pPr marL="342900" indent="-342900">
              <a:lnSpc>
                <a:spcPct val="100000"/>
              </a:lnSpc>
              <a:spcBef>
                <a:spcPts val="40"/>
              </a:spcBef>
              <a:buFont typeface="Wingdings" panose="05000000000000000000" pitchFamily="2" charset="2"/>
              <a:buChar char="v"/>
            </a:pPr>
            <a:endParaRPr sz="2000" dirty="0">
              <a:cs typeface="Trebuchet MS"/>
            </a:endParaRPr>
          </a:p>
          <a:p>
            <a:pPr marL="393065" marR="43180" indent="-342900" algn="just">
              <a:lnSpc>
                <a:spcPct val="107800"/>
              </a:lnSpc>
              <a:buClr>
                <a:srgbClr val="90C225"/>
              </a:buClr>
              <a:buSzPct val="80555"/>
              <a:buFont typeface="Wingdings" panose="05000000000000000000" pitchFamily="2" charset="2"/>
              <a:buChar char="v"/>
              <a:tabLst>
                <a:tab pos="429259" algn="l"/>
              </a:tabLst>
            </a:pPr>
            <a:r>
              <a:rPr sz="2000" dirty="0"/>
              <a:t>	</a:t>
            </a:r>
            <a:r>
              <a:rPr sz="2000" b="1" dirty="0">
                <a:cs typeface="Trebuchet MS"/>
              </a:rPr>
              <a:t>Burning of bio-mass each acre causes minimum </a:t>
            </a:r>
            <a:r>
              <a:rPr sz="2000" b="1" spc="5" dirty="0">
                <a:cs typeface="Trebuchet MS"/>
              </a:rPr>
              <a:t>1 </a:t>
            </a:r>
            <a:r>
              <a:rPr sz="2000" b="1" dirty="0">
                <a:cs typeface="Trebuchet MS"/>
              </a:rPr>
              <a:t>billion CO</a:t>
            </a:r>
            <a:r>
              <a:rPr sz="2000" b="1" baseline="-20833" dirty="0">
                <a:cs typeface="Trebuchet MS"/>
              </a:rPr>
              <a:t>2 </a:t>
            </a:r>
            <a:r>
              <a:rPr sz="2000" b="1" spc="5" dirty="0">
                <a:cs typeface="Trebuchet MS"/>
              </a:rPr>
              <a:t>release </a:t>
            </a:r>
            <a:r>
              <a:rPr sz="2000" b="1" dirty="0">
                <a:cs typeface="Trebuchet MS"/>
              </a:rPr>
              <a:t>annually (6  months). </a:t>
            </a:r>
            <a:r>
              <a:rPr sz="2000" b="1" spc="5" dirty="0">
                <a:cs typeface="Trebuchet MS"/>
              </a:rPr>
              <a:t>The </a:t>
            </a:r>
            <a:r>
              <a:rPr sz="2000" b="1" dirty="0">
                <a:cs typeface="Trebuchet MS"/>
              </a:rPr>
              <a:t>massive </a:t>
            </a:r>
            <a:r>
              <a:rPr sz="2000" b="1" spc="5" dirty="0">
                <a:cs typeface="Trebuchet MS"/>
              </a:rPr>
              <a:t>release </a:t>
            </a:r>
            <a:r>
              <a:rPr sz="2000" b="1" dirty="0">
                <a:cs typeface="Trebuchet MS"/>
              </a:rPr>
              <a:t>caused plants </a:t>
            </a:r>
            <a:r>
              <a:rPr sz="2000" b="1" spc="5" dirty="0">
                <a:cs typeface="Trebuchet MS"/>
              </a:rPr>
              <a:t>to grow to </a:t>
            </a:r>
            <a:r>
              <a:rPr sz="2000" b="1" dirty="0">
                <a:cs typeface="Trebuchet MS"/>
              </a:rPr>
              <a:t>fast causing toppling and  massive</a:t>
            </a:r>
            <a:r>
              <a:rPr sz="2000" b="1" spc="20" dirty="0">
                <a:cs typeface="Trebuchet MS"/>
              </a:rPr>
              <a:t> </a:t>
            </a:r>
            <a:r>
              <a:rPr sz="2000" b="1" spc="-30" dirty="0">
                <a:cs typeface="Trebuchet MS"/>
              </a:rPr>
              <a:t>decay.</a:t>
            </a:r>
            <a:endParaRPr sz="2000" dirty="0">
              <a:cs typeface="Trebuchet MS"/>
            </a:endParaRPr>
          </a:p>
        </p:txBody>
      </p:sp>
      <p:sp>
        <p:nvSpPr>
          <p:cNvPr id="4" name="Slide Number Placeholder 3"/>
          <p:cNvSpPr>
            <a:spLocks noGrp="1"/>
          </p:cNvSpPr>
          <p:nvPr>
            <p:ph type="sldNum" sz="quarter" idx="7"/>
          </p:nvPr>
        </p:nvSpPr>
        <p:spPr/>
        <p:txBody>
          <a:bodyPr/>
          <a:lstStyle/>
          <a:p>
            <a:fld id="{B6F15528-21DE-4FAA-801E-634DDDAF4B2B}" type="slidenum">
              <a:rPr lang="en-US" smtClean="0"/>
              <a:t>20</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04263" y="304800"/>
            <a:ext cx="5637785" cy="570028"/>
          </a:xfrm>
          <a:prstGeom prst="rect">
            <a:avLst/>
          </a:prstGeom>
        </p:spPr>
        <p:txBody>
          <a:bodyPr vert="horz" wrap="square" lIns="0" tIns="15875" rIns="0" bIns="0" rtlCol="0">
            <a:spAutoFit/>
          </a:bodyPr>
          <a:lstStyle/>
          <a:p>
            <a:pPr marL="12700" algn="ctr">
              <a:lnSpc>
                <a:spcPct val="100000"/>
              </a:lnSpc>
              <a:spcBef>
                <a:spcPts val="125"/>
              </a:spcBef>
            </a:pPr>
            <a:r>
              <a:rPr sz="3600" b="0" dirty="0">
                <a:solidFill>
                  <a:srgbClr val="92D050"/>
                </a:solidFill>
                <a:latin typeface="Calibri"/>
                <a:cs typeface="Calibri"/>
              </a:rPr>
              <a:t>Amazon</a:t>
            </a:r>
            <a:r>
              <a:rPr sz="3600" b="0" spc="-45" dirty="0">
                <a:solidFill>
                  <a:srgbClr val="92D050"/>
                </a:solidFill>
                <a:latin typeface="Calibri"/>
                <a:cs typeface="Calibri"/>
              </a:rPr>
              <a:t> </a:t>
            </a:r>
            <a:r>
              <a:rPr sz="3600" b="0" spc="-10" dirty="0">
                <a:solidFill>
                  <a:srgbClr val="92D050"/>
                </a:solidFill>
                <a:latin typeface="Calibri"/>
                <a:cs typeface="Calibri"/>
              </a:rPr>
              <a:t>Rain-forest</a:t>
            </a:r>
          </a:p>
        </p:txBody>
      </p:sp>
      <p:sp>
        <p:nvSpPr>
          <p:cNvPr id="3" name="object 3"/>
          <p:cNvSpPr txBox="1"/>
          <p:nvPr/>
        </p:nvSpPr>
        <p:spPr>
          <a:xfrm>
            <a:off x="228600" y="1219200"/>
            <a:ext cx="9293860" cy="3001976"/>
          </a:xfrm>
          <a:prstGeom prst="rect">
            <a:avLst/>
          </a:prstGeom>
        </p:spPr>
        <p:txBody>
          <a:bodyPr vert="horz" wrap="square" lIns="0" tIns="117475" rIns="0" bIns="0" rtlCol="0">
            <a:spAutoFit/>
          </a:bodyPr>
          <a:lstStyle/>
          <a:p>
            <a:pPr marL="38100">
              <a:lnSpc>
                <a:spcPct val="100000"/>
              </a:lnSpc>
              <a:spcBef>
                <a:spcPts val="925"/>
              </a:spcBef>
            </a:pPr>
            <a:r>
              <a:rPr sz="2000" b="1" spc="-25" dirty="0">
                <a:solidFill>
                  <a:srgbClr val="3F3F3F"/>
                </a:solidFill>
                <a:latin typeface="Trebuchet MS"/>
                <a:cs typeface="Trebuchet MS"/>
              </a:rPr>
              <a:t>1990’s </a:t>
            </a:r>
            <a:r>
              <a:rPr sz="2000" b="1" dirty="0">
                <a:solidFill>
                  <a:srgbClr val="3F3F3F"/>
                </a:solidFill>
                <a:latin typeface="Trebuchet MS"/>
                <a:cs typeface="Trebuchet MS"/>
              </a:rPr>
              <a:t>Changeover </a:t>
            </a:r>
            <a:r>
              <a:rPr sz="2000" b="1" spc="5" dirty="0">
                <a:solidFill>
                  <a:srgbClr val="3F3F3F"/>
                </a:solidFill>
                <a:latin typeface="Trebuchet MS"/>
                <a:cs typeface="Trebuchet MS"/>
              </a:rPr>
              <a:t>to </a:t>
            </a:r>
            <a:r>
              <a:rPr sz="2000" b="1" dirty="0">
                <a:solidFill>
                  <a:srgbClr val="3F3F3F"/>
                </a:solidFill>
                <a:latin typeface="Trebuchet MS"/>
                <a:cs typeface="Trebuchet MS"/>
              </a:rPr>
              <a:t>oxygen sink and carbon dioxide</a:t>
            </a:r>
            <a:r>
              <a:rPr sz="2000" b="1" spc="180" dirty="0">
                <a:solidFill>
                  <a:srgbClr val="3F3F3F"/>
                </a:solidFill>
                <a:latin typeface="Trebuchet MS"/>
                <a:cs typeface="Trebuchet MS"/>
              </a:rPr>
              <a:t> </a:t>
            </a:r>
            <a:r>
              <a:rPr sz="2000" b="1" spc="-20" dirty="0">
                <a:solidFill>
                  <a:srgbClr val="3F3F3F"/>
                </a:solidFill>
                <a:latin typeface="Trebuchet MS"/>
                <a:cs typeface="Trebuchet MS"/>
              </a:rPr>
              <a:t>producer.</a:t>
            </a:r>
            <a:endParaRPr sz="2000" dirty="0">
              <a:latin typeface="Trebuchet MS"/>
              <a:cs typeface="Trebuchet MS"/>
            </a:endParaRPr>
          </a:p>
          <a:p>
            <a:pPr marL="380365" marR="30480" indent="-342900">
              <a:lnSpc>
                <a:spcPct val="107800"/>
              </a:lnSpc>
              <a:spcBef>
                <a:spcPts val="660"/>
              </a:spcBef>
              <a:buClr>
                <a:srgbClr val="90C225"/>
              </a:buClr>
              <a:buSzPct val="80555"/>
              <a:buFont typeface="Wingdings" panose="05000000000000000000" pitchFamily="2" charset="2"/>
              <a:buChar char="v"/>
              <a:tabLst>
                <a:tab pos="321310" algn="l"/>
                <a:tab pos="321945" algn="l"/>
              </a:tabLst>
            </a:pPr>
            <a:r>
              <a:rPr sz="2000" b="1" spc="5" dirty="0">
                <a:solidFill>
                  <a:srgbClr val="3F3F3F"/>
                </a:solidFill>
                <a:latin typeface="Trebuchet MS"/>
                <a:cs typeface="Trebuchet MS"/>
              </a:rPr>
              <a:t>Massive </a:t>
            </a:r>
            <a:r>
              <a:rPr sz="2000" b="1" dirty="0">
                <a:solidFill>
                  <a:srgbClr val="3F3F3F"/>
                </a:solidFill>
                <a:latin typeface="Trebuchet MS"/>
                <a:cs typeface="Trebuchet MS"/>
              </a:rPr>
              <a:t>decay causing </a:t>
            </a:r>
            <a:r>
              <a:rPr sz="2000" spc="5" dirty="0">
                <a:solidFill>
                  <a:srgbClr val="3F3F3F"/>
                </a:solidFill>
                <a:latin typeface="Trebuchet MS"/>
                <a:cs typeface="Trebuchet MS"/>
              </a:rPr>
              <a:t>the </a:t>
            </a:r>
            <a:r>
              <a:rPr sz="2000" dirty="0">
                <a:solidFill>
                  <a:srgbClr val="3F3F3F"/>
                </a:solidFill>
                <a:latin typeface="Trebuchet MS"/>
                <a:cs typeface="Trebuchet MS"/>
              </a:rPr>
              <a:t>rain-forest </a:t>
            </a:r>
            <a:r>
              <a:rPr sz="2000" spc="5" dirty="0">
                <a:solidFill>
                  <a:srgbClr val="3F3F3F"/>
                </a:solidFill>
                <a:latin typeface="Trebuchet MS"/>
                <a:cs typeface="Trebuchet MS"/>
              </a:rPr>
              <a:t>to change to </a:t>
            </a:r>
            <a:r>
              <a:rPr sz="2000" dirty="0">
                <a:solidFill>
                  <a:srgbClr val="3F3F3F"/>
                </a:solidFill>
                <a:latin typeface="Trebuchet MS"/>
                <a:cs typeface="Trebuchet MS"/>
              </a:rPr>
              <a:t>an oxygen </a:t>
            </a:r>
            <a:r>
              <a:rPr lang="en-US" sz="2000" dirty="0">
                <a:solidFill>
                  <a:srgbClr val="3F3F3F"/>
                </a:solidFill>
                <a:latin typeface="Trebuchet MS"/>
                <a:cs typeface="Trebuchet MS"/>
              </a:rPr>
              <a:t/>
            </a:r>
            <a:br>
              <a:rPr lang="en-US" sz="2000" dirty="0">
                <a:solidFill>
                  <a:srgbClr val="3F3F3F"/>
                </a:solidFill>
                <a:latin typeface="Trebuchet MS"/>
                <a:cs typeface="Trebuchet MS"/>
              </a:rPr>
            </a:br>
            <a:r>
              <a:rPr sz="2000" dirty="0">
                <a:solidFill>
                  <a:srgbClr val="3F3F3F"/>
                </a:solidFill>
                <a:latin typeface="Trebuchet MS"/>
                <a:cs typeface="Trebuchet MS"/>
              </a:rPr>
              <a:t>sink </a:t>
            </a:r>
            <a:r>
              <a:rPr sz="2000" spc="5" dirty="0">
                <a:solidFill>
                  <a:srgbClr val="3F3F3F"/>
                </a:solidFill>
                <a:latin typeface="Trebuchet MS"/>
                <a:cs typeface="Trebuchet MS"/>
              </a:rPr>
              <a:t>and carbon </a:t>
            </a:r>
            <a:r>
              <a:rPr sz="2000" dirty="0">
                <a:solidFill>
                  <a:srgbClr val="3F3F3F"/>
                </a:solidFill>
                <a:latin typeface="Trebuchet MS"/>
                <a:cs typeface="Trebuchet MS"/>
              </a:rPr>
              <a:t>dioxide  </a:t>
            </a:r>
            <a:r>
              <a:rPr sz="2000" spc="-25" dirty="0">
                <a:solidFill>
                  <a:srgbClr val="3F3F3F"/>
                </a:solidFill>
                <a:latin typeface="Trebuchet MS"/>
                <a:cs typeface="Trebuchet MS"/>
              </a:rPr>
              <a:t>producer.</a:t>
            </a:r>
            <a:endParaRPr sz="2000" dirty="0">
              <a:latin typeface="Trebuchet MS"/>
              <a:cs typeface="Trebuchet MS"/>
            </a:endParaRPr>
          </a:p>
          <a:p>
            <a:pPr marL="664210" indent="-342900">
              <a:lnSpc>
                <a:spcPct val="100000"/>
              </a:lnSpc>
              <a:spcBef>
                <a:spcPts val="180"/>
              </a:spcBef>
              <a:buFont typeface="Wingdings" panose="05000000000000000000" pitchFamily="2" charset="2"/>
              <a:buChar char="v"/>
            </a:pPr>
            <a:r>
              <a:rPr sz="2000" b="1" dirty="0">
                <a:solidFill>
                  <a:srgbClr val="3F3F3F"/>
                </a:solidFill>
                <a:latin typeface="Trebuchet MS"/>
                <a:cs typeface="Trebuchet MS"/>
              </a:rPr>
              <a:t>One billion annual </a:t>
            </a:r>
            <a:r>
              <a:rPr sz="2000" spc="5" dirty="0">
                <a:solidFill>
                  <a:srgbClr val="3F3F3F"/>
                </a:solidFill>
                <a:latin typeface="Trebuchet MS"/>
                <a:cs typeface="Trebuchet MS"/>
              </a:rPr>
              <a:t>tons of </a:t>
            </a:r>
            <a:r>
              <a:rPr sz="2000" dirty="0">
                <a:solidFill>
                  <a:srgbClr val="3F3F3F"/>
                </a:solidFill>
                <a:latin typeface="Trebuchet MS"/>
                <a:cs typeface="Trebuchet MS"/>
              </a:rPr>
              <a:t>carbon dioxide </a:t>
            </a:r>
            <a:r>
              <a:rPr sz="2000" spc="5" dirty="0">
                <a:solidFill>
                  <a:srgbClr val="3F3F3F"/>
                </a:solidFill>
                <a:latin typeface="Trebuchet MS"/>
                <a:cs typeface="Trebuchet MS"/>
              </a:rPr>
              <a:t>from </a:t>
            </a:r>
            <a:r>
              <a:rPr sz="2000" dirty="0">
                <a:solidFill>
                  <a:srgbClr val="3F3F3F"/>
                </a:solidFill>
                <a:latin typeface="Trebuchet MS"/>
                <a:cs typeface="Trebuchet MS"/>
              </a:rPr>
              <a:t>biomass</a:t>
            </a:r>
            <a:r>
              <a:rPr sz="2000" spc="45" dirty="0">
                <a:solidFill>
                  <a:srgbClr val="3F3F3F"/>
                </a:solidFill>
                <a:latin typeface="Trebuchet MS"/>
                <a:cs typeface="Trebuchet MS"/>
              </a:rPr>
              <a:t> </a:t>
            </a:r>
            <a:r>
              <a:rPr sz="2000" spc="5" dirty="0">
                <a:solidFill>
                  <a:srgbClr val="3F3F3F"/>
                </a:solidFill>
                <a:latin typeface="Trebuchet MS"/>
                <a:cs typeface="Trebuchet MS"/>
              </a:rPr>
              <a:t>burning.</a:t>
            </a:r>
            <a:endParaRPr sz="2000" dirty="0">
              <a:latin typeface="Trebuchet MS"/>
              <a:cs typeface="Trebuchet MS"/>
            </a:endParaRPr>
          </a:p>
          <a:p>
            <a:pPr marL="664210" indent="-342900">
              <a:lnSpc>
                <a:spcPct val="100000"/>
              </a:lnSpc>
              <a:spcBef>
                <a:spcPts val="165"/>
              </a:spcBef>
              <a:buFont typeface="Wingdings" panose="05000000000000000000" pitchFamily="2" charset="2"/>
              <a:buChar char="v"/>
            </a:pPr>
            <a:r>
              <a:rPr sz="2000" b="1" dirty="0">
                <a:solidFill>
                  <a:srgbClr val="3F3F3F"/>
                </a:solidFill>
                <a:latin typeface="Trebuchet MS"/>
                <a:cs typeface="Trebuchet MS"/>
              </a:rPr>
              <a:t>60 billion tons annual </a:t>
            </a:r>
            <a:r>
              <a:rPr sz="2000" spc="5" dirty="0">
                <a:solidFill>
                  <a:srgbClr val="3F3F3F"/>
                </a:solidFill>
                <a:latin typeface="Trebuchet MS"/>
                <a:cs typeface="Trebuchet MS"/>
              </a:rPr>
              <a:t>CO</a:t>
            </a:r>
            <a:r>
              <a:rPr sz="2000" spc="7" baseline="-20833" dirty="0">
                <a:solidFill>
                  <a:srgbClr val="3F3F3F"/>
                </a:solidFill>
                <a:latin typeface="Trebuchet MS"/>
                <a:cs typeface="Trebuchet MS"/>
              </a:rPr>
              <a:t>2 </a:t>
            </a:r>
            <a:r>
              <a:rPr sz="2000" spc="5" dirty="0">
                <a:solidFill>
                  <a:srgbClr val="3F3F3F"/>
                </a:solidFill>
                <a:latin typeface="Trebuchet MS"/>
                <a:cs typeface="Trebuchet MS"/>
              </a:rPr>
              <a:t>consumption </a:t>
            </a:r>
            <a:r>
              <a:rPr sz="2000" dirty="0">
                <a:solidFill>
                  <a:srgbClr val="3F3F3F"/>
                </a:solidFill>
                <a:latin typeface="Trebuchet MS"/>
                <a:cs typeface="Trebuchet MS"/>
              </a:rPr>
              <a:t>lost </a:t>
            </a:r>
            <a:r>
              <a:rPr sz="2000" spc="5" dirty="0">
                <a:solidFill>
                  <a:srgbClr val="3F3F3F"/>
                </a:solidFill>
                <a:latin typeface="Trebuchet MS"/>
                <a:cs typeface="Trebuchet MS"/>
              </a:rPr>
              <a:t>from</a:t>
            </a:r>
            <a:r>
              <a:rPr sz="2000" spc="65" dirty="0">
                <a:solidFill>
                  <a:srgbClr val="3F3F3F"/>
                </a:solidFill>
                <a:latin typeface="Trebuchet MS"/>
                <a:cs typeface="Trebuchet MS"/>
              </a:rPr>
              <a:t> </a:t>
            </a:r>
            <a:r>
              <a:rPr sz="2000" dirty="0">
                <a:solidFill>
                  <a:srgbClr val="3F3F3F"/>
                </a:solidFill>
                <a:latin typeface="Trebuchet MS"/>
                <a:cs typeface="Trebuchet MS"/>
              </a:rPr>
              <a:t>deforestation.</a:t>
            </a:r>
            <a:endParaRPr sz="2000" dirty="0">
              <a:latin typeface="Trebuchet MS"/>
              <a:cs typeface="Trebuchet MS"/>
            </a:endParaRPr>
          </a:p>
          <a:p>
            <a:pPr marL="380365" indent="-342900">
              <a:lnSpc>
                <a:spcPct val="100000"/>
              </a:lnSpc>
              <a:spcBef>
                <a:spcPts val="830"/>
              </a:spcBef>
              <a:buClr>
                <a:srgbClr val="90C225"/>
              </a:buClr>
              <a:buSzPct val="80555"/>
              <a:buFont typeface="Wingdings" panose="05000000000000000000" pitchFamily="2" charset="2"/>
              <a:buChar char="v"/>
              <a:tabLst>
                <a:tab pos="321310" algn="l"/>
                <a:tab pos="321945" algn="l"/>
              </a:tabLst>
            </a:pPr>
            <a:r>
              <a:rPr sz="2000" b="1" spc="-5" dirty="0">
                <a:solidFill>
                  <a:srgbClr val="3F3F3F"/>
                </a:solidFill>
                <a:latin typeface="Trebuchet MS"/>
                <a:cs typeface="Trebuchet MS"/>
              </a:rPr>
              <a:t>300-400 </a:t>
            </a:r>
            <a:r>
              <a:rPr sz="2000" b="1" dirty="0">
                <a:solidFill>
                  <a:srgbClr val="3F3F3F"/>
                </a:solidFill>
                <a:latin typeface="Trebuchet MS"/>
                <a:cs typeface="Trebuchet MS"/>
              </a:rPr>
              <a:t>billion tons annual </a:t>
            </a:r>
            <a:r>
              <a:rPr sz="2000" spc="5" dirty="0">
                <a:solidFill>
                  <a:srgbClr val="3F3F3F"/>
                </a:solidFill>
                <a:latin typeface="Trebuchet MS"/>
                <a:cs typeface="Trebuchet MS"/>
              </a:rPr>
              <a:t>CO</a:t>
            </a:r>
            <a:r>
              <a:rPr sz="2000" spc="7" baseline="-20833" dirty="0">
                <a:solidFill>
                  <a:srgbClr val="3F3F3F"/>
                </a:solidFill>
                <a:latin typeface="Trebuchet MS"/>
                <a:cs typeface="Trebuchet MS"/>
              </a:rPr>
              <a:t>2 </a:t>
            </a:r>
            <a:r>
              <a:rPr sz="2000" spc="5" dirty="0">
                <a:solidFill>
                  <a:srgbClr val="3F3F3F"/>
                </a:solidFill>
                <a:latin typeface="Trebuchet MS"/>
                <a:cs typeface="Trebuchet MS"/>
              </a:rPr>
              <a:t>consumption </a:t>
            </a:r>
            <a:r>
              <a:rPr sz="2000" dirty="0">
                <a:solidFill>
                  <a:srgbClr val="3F3F3F"/>
                </a:solidFill>
                <a:latin typeface="Trebuchet MS"/>
                <a:cs typeface="Trebuchet MS"/>
              </a:rPr>
              <a:t>loss </a:t>
            </a:r>
            <a:r>
              <a:rPr sz="2000" spc="5" dirty="0">
                <a:solidFill>
                  <a:srgbClr val="3F3F3F"/>
                </a:solidFill>
                <a:latin typeface="Trebuchet MS"/>
                <a:cs typeface="Trebuchet MS"/>
              </a:rPr>
              <a:t>from the </a:t>
            </a:r>
            <a:r>
              <a:rPr sz="2000" dirty="0">
                <a:solidFill>
                  <a:srgbClr val="3F3F3F"/>
                </a:solidFill>
                <a:latin typeface="Trebuchet MS"/>
                <a:cs typeface="Trebuchet MS"/>
              </a:rPr>
              <a:t>switch</a:t>
            </a:r>
            <a:r>
              <a:rPr sz="2000" spc="-75" dirty="0">
                <a:solidFill>
                  <a:srgbClr val="3F3F3F"/>
                </a:solidFill>
                <a:latin typeface="Trebuchet MS"/>
                <a:cs typeface="Trebuchet MS"/>
              </a:rPr>
              <a:t> </a:t>
            </a:r>
            <a:r>
              <a:rPr sz="2000" spc="-45" dirty="0">
                <a:solidFill>
                  <a:srgbClr val="3F3F3F"/>
                </a:solidFill>
                <a:latin typeface="Trebuchet MS"/>
                <a:cs typeface="Trebuchet MS"/>
              </a:rPr>
              <a:t>over.</a:t>
            </a:r>
            <a:endParaRPr sz="2000" dirty="0">
              <a:latin typeface="Trebuchet MS"/>
              <a:cs typeface="Trebuchet MS"/>
            </a:endParaRPr>
          </a:p>
          <a:p>
            <a:pPr marL="380365" indent="-342900">
              <a:lnSpc>
                <a:spcPct val="100000"/>
              </a:lnSpc>
              <a:spcBef>
                <a:spcPts val="830"/>
              </a:spcBef>
              <a:buClr>
                <a:srgbClr val="90C225"/>
              </a:buClr>
              <a:buSzPct val="80555"/>
              <a:buFont typeface="Wingdings" panose="05000000000000000000" pitchFamily="2" charset="2"/>
              <a:buChar char="v"/>
              <a:tabLst>
                <a:tab pos="321310" algn="l"/>
                <a:tab pos="321945" algn="l"/>
              </a:tabLst>
            </a:pPr>
            <a:r>
              <a:rPr sz="2000" dirty="0">
                <a:solidFill>
                  <a:srgbClr val="3F3F3F"/>
                </a:solidFill>
                <a:latin typeface="Trebuchet MS"/>
                <a:cs typeface="Trebuchet MS"/>
              </a:rPr>
              <a:t>10-15 billion </a:t>
            </a:r>
            <a:r>
              <a:rPr sz="2000" spc="5" dirty="0">
                <a:solidFill>
                  <a:srgbClr val="3F3F3F"/>
                </a:solidFill>
                <a:latin typeface="Trebuchet MS"/>
                <a:cs typeface="Trebuchet MS"/>
              </a:rPr>
              <a:t>tons </a:t>
            </a:r>
            <a:r>
              <a:rPr lang="en-US" sz="2000" spc="5" dirty="0" smtClean="0">
                <a:solidFill>
                  <a:srgbClr val="3F3F3F"/>
                </a:solidFill>
                <a:latin typeface="Trebuchet MS"/>
                <a:cs typeface="Trebuchet MS"/>
              </a:rPr>
              <a:t>carbon dioxide </a:t>
            </a:r>
            <a:r>
              <a:rPr sz="2000" dirty="0" smtClean="0">
                <a:solidFill>
                  <a:srgbClr val="3F3F3F"/>
                </a:solidFill>
                <a:latin typeface="Trebuchet MS"/>
                <a:cs typeface="Trebuchet MS"/>
              </a:rPr>
              <a:t>emissions </a:t>
            </a:r>
            <a:r>
              <a:rPr sz="2000" spc="5" dirty="0">
                <a:solidFill>
                  <a:srgbClr val="3F3F3F"/>
                </a:solidFill>
                <a:latin typeface="Trebuchet MS"/>
                <a:cs typeface="Trebuchet MS"/>
              </a:rPr>
              <a:t>from </a:t>
            </a:r>
            <a:r>
              <a:rPr sz="2000" dirty="0">
                <a:solidFill>
                  <a:srgbClr val="3F3F3F"/>
                </a:solidFill>
                <a:latin typeface="Trebuchet MS"/>
                <a:cs typeface="Trebuchet MS"/>
              </a:rPr>
              <a:t>decay per </a:t>
            </a:r>
            <a:r>
              <a:rPr sz="2000" spc="5" dirty="0">
                <a:solidFill>
                  <a:srgbClr val="3F3F3F"/>
                </a:solidFill>
                <a:latin typeface="Trebuchet MS"/>
                <a:cs typeface="Trebuchet MS"/>
              </a:rPr>
              <a:t>annum</a:t>
            </a:r>
            <a:endParaRPr sz="2000" dirty="0">
              <a:latin typeface="Trebuchet MS"/>
              <a:cs typeface="Trebuchet MS"/>
            </a:endParaRPr>
          </a:p>
          <a:p>
            <a:pPr marL="664210" indent="-342900">
              <a:lnSpc>
                <a:spcPct val="100000"/>
              </a:lnSpc>
              <a:spcBef>
                <a:spcPts val="165"/>
              </a:spcBef>
              <a:buFont typeface="Wingdings" panose="05000000000000000000" pitchFamily="2" charset="2"/>
              <a:buChar char="v"/>
            </a:pPr>
            <a:r>
              <a:rPr sz="2000" b="1" spc="-15" dirty="0">
                <a:solidFill>
                  <a:srgbClr val="FF0000"/>
                </a:solidFill>
                <a:latin typeface="Trebuchet MS"/>
                <a:cs typeface="Trebuchet MS"/>
              </a:rPr>
              <a:t>We </a:t>
            </a:r>
            <a:r>
              <a:rPr sz="2000" b="1" spc="5" dirty="0">
                <a:solidFill>
                  <a:srgbClr val="FF0000"/>
                </a:solidFill>
                <a:latin typeface="Trebuchet MS"/>
                <a:cs typeface="Trebuchet MS"/>
              </a:rPr>
              <a:t>have </a:t>
            </a:r>
            <a:r>
              <a:rPr sz="2000" b="1" dirty="0">
                <a:solidFill>
                  <a:srgbClr val="FF0000"/>
                </a:solidFill>
                <a:latin typeface="Trebuchet MS"/>
                <a:cs typeface="Trebuchet MS"/>
              </a:rPr>
              <a:t>lost 20%+ of </a:t>
            </a:r>
            <a:r>
              <a:rPr sz="2000" b="1" spc="5" dirty="0">
                <a:solidFill>
                  <a:srgbClr val="FF0000"/>
                </a:solidFill>
                <a:latin typeface="Trebuchet MS"/>
                <a:cs typeface="Trebuchet MS"/>
              </a:rPr>
              <a:t>Earths Oxygen</a:t>
            </a:r>
            <a:r>
              <a:rPr sz="2000" b="1" spc="70" dirty="0">
                <a:solidFill>
                  <a:srgbClr val="FF0000"/>
                </a:solidFill>
                <a:latin typeface="Trebuchet MS"/>
                <a:cs typeface="Trebuchet MS"/>
              </a:rPr>
              <a:t> </a:t>
            </a:r>
            <a:r>
              <a:rPr sz="2000" b="1" dirty="0">
                <a:solidFill>
                  <a:srgbClr val="FF0000"/>
                </a:solidFill>
                <a:latin typeface="Trebuchet MS"/>
                <a:cs typeface="Trebuchet MS"/>
              </a:rPr>
              <a:t>production.</a:t>
            </a:r>
            <a:endParaRPr sz="2000" dirty="0">
              <a:latin typeface="Trebuchet MS"/>
              <a:cs typeface="Trebuchet MS"/>
            </a:endParaRPr>
          </a:p>
        </p:txBody>
      </p:sp>
      <p:sp>
        <p:nvSpPr>
          <p:cNvPr id="4" name="Slide Number Placeholder 3"/>
          <p:cNvSpPr>
            <a:spLocks noGrp="1"/>
          </p:cNvSpPr>
          <p:nvPr>
            <p:ph type="sldNum" sz="quarter" idx="7"/>
          </p:nvPr>
        </p:nvSpPr>
        <p:spPr/>
        <p:txBody>
          <a:bodyPr/>
          <a:lstStyle/>
          <a:p>
            <a:fld id="{B6F15528-21DE-4FAA-801E-634DDDAF4B2B}" type="slidenum">
              <a:rPr lang="en-US" smtClean="0"/>
              <a:t>21</a:t>
            </a:fld>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04263" y="304800"/>
            <a:ext cx="5637785" cy="570028"/>
          </a:xfrm>
          <a:prstGeom prst="rect">
            <a:avLst/>
          </a:prstGeom>
        </p:spPr>
        <p:txBody>
          <a:bodyPr vert="horz" wrap="square" lIns="0" tIns="15875" rIns="0" bIns="0" rtlCol="0">
            <a:spAutoFit/>
          </a:bodyPr>
          <a:lstStyle/>
          <a:p>
            <a:pPr marL="12700" algn="ctr">
              <a:lnSpc>
                <a:spcPct val="100000"/>
              </a:lnSpc>
              <a:spcBef>
                <a:spcPts val="125"/>
              </a:spcBef>
            </a:pPr>
            <a:r>
              <a:rPr lang="en-US" sz="3600" b="0" dirty="0" smtClean="0">
                <a:solidFill>
                  <a:srgbClr val="92D050"/>
                </a:solidFill>
                <a:latin typeface="Calibri"/>
                <a:cs typeface="Calibri"/>
              </a:rPr>
              <a:t>forests</a:t>
            </a:r>
            <a:endParaRPr sz="3600" b="0" spc="-10" dirty="0">
              <a:solidFill>
                <a:srgbClr val="92D050"/>
              </a:solidFill>
              <a:latin typeface="Calibri"/>
              <a:cs typeface="Calibri"/>
            </a:endParaRPr>
          </a:p>
        </p:txBody>
      </p:sp>
      <p:sp>
        <p:nvSpPr>
          <p:cNvPr id="3" name="object 3"/>
          <p:cNvSpPr txBox="1"/>
          <p:nvPr/>
        </p:nvSpPr>
        <p:spPr>
          <a:xfrm>
            <a:off x="228600" y="1219200"/>
            <a:ext cx="9293860" cy="2026324"/>
          </a:xfrm>
          <a:prstGeom prst="rect">
            <a:avLst/>
          </a:prstGeom>
        </p:spPr>
        <p:txBody>
          <a:bodyPr vert="horz" wrap="square" lIns="0" tIns="117475" rIns="0" bIns="0" rtlCol="0">
            <a:spAutoFit/>
          </a:bodyPr>
          <a:lstStyle/>
          <a:p>
            <a:pPr marL="38100">
              <a:lnSpc>
                <a:spcPct val="100000"/>
              </a:lnSpc>
              <a:spcBef>
                <a:spcPts val="925"/>
              </a:spcBef>
            </a:pPr>
            <a:r>
              <a:rPr sz="2000" b="1" spc="-25" dirty="0">
                <a:solidFill>
                  <a:srgbClr val="3F3F3F"/>
                </a:solidFill>
                <a:latin typeface="Trebuchet MS"/>
                <a:cs typeface="Trebuchet MS"/>
              </a:rPr>
              <a:t>1990’s </a:t>
            </a:r>
            <a:r>
              <a:rPr sz="2000" b="1" dirty="0">
                <a:solidFill>
                  <a:srgbClr val="3F3F3F"/>
                </a:solidFill>
                <a:latin typeface="Trebuchet MS"/>
                <a:cs typeface="Trebuchet MS"/>
              </a:rPr>
              <a:t>Changeover </a:t>
            </a:r>
            <a:r>
              <a:rPr sz="2000" b="1" spc="5" dirty="0">
                <a:solidFill>
                  <a:srgbClr val="3F3F3F"/>
                </a:solidFill>
                <a:latin typeface="Trebuchet MS"/>
                <a:cs typeface="Trebuchet MS"/>
              </a:rPr>
              <a:t>to </a:t>
            </a:r>
            <a:r>
              <a:rPr sz="2000" b="1" dirty="0">
                <a:solidFill>
                  <a:srgbClr val="3F3F3F"/>
                </a:solidFill>
                <a:latin typeface="Trebuchet MS"/>
                <a:cs typeface="Trebuchet MS"/>
              </a:rPr>
              <a:t>oxygen sink and carbon dioxide</a:t>
            </a:r>
            <a:r>
              <a:rPr sz="2000" b="1" spc="180" dirty="0">
                <a:solidFill>
                  <a:srgbClr val="3F3F3F"/>
                </a:solidFill>
                <a:latin typeface="Trebuchet MS"/>
                <a:cs typeface="Trebuchet MS"/>
              </a:rPr>
              <a:t> </a:t>
            </a:r>
            <a:r>
              <a:rPr sz="2000" b="1" spc="-20" dirty="0">
                <a:solidFill>
                  <a:srgbClr val="3F3F3F"/>
                </a:solidFill>
                <a:latin typeface="Trebuchet MS"/>
                <a:cs typeface="Trebuchet MS"/>
              </a:rPr>
              <a:t>producer.</a:t>
            </a:r>
            <a:endParaRPr sz="2000" dirty="0">
              <a:latin typeface="Trebuchet MS"/>
              <a:cs typeface="Trebuchet MS"/>
            </a:endParaRPr>
          </a:p>
          <a:p>
            <a:pPr marL="380365" marR="30480" indent="-342900">
              <a:lnSpc>
                <a:spcPct val="107800"/>
              </a:lnSpc>
              <a:spcBef>
                <a:spcPts val="660"/>
              </a:spcBef>
              <a:buClr>
                <a:srgbClr val="90C225"/>
              </a:buClr>
              <a:buSzPct val="80555"/>
              <a:buFont typeface="Wingdings" panose="05000000000000000000" pitchFamily="2" charset="2"/>
              <a:buChar char="v"/>
              <a:tabLst>
                <a:tab pos="321310" algn="l"/>
                <a:tab pos="321945" algn="l"/>
              </a:tabLst>
            </a:pPr>
            <a:r>
              <a:rPr sz="2000" b="1" spc="5" dirty="0">
                <a:solidFill>
                  <a:srgbClr val="3F3F3F"/>
                </a:solidFill>
                <a:latin typeface="Trebuchet MS"/>
                <a:cs typeface="Trebuchet MS"/>
              </a:rPr>
              <a:t>Massive </a:t>
            </a:r>
            <a:r>
              <a:rPr sz="2000" b="1" dirty="0">
                <a:solidFill>
                  <a:srgbClr val="3F3F3F"/>
                </a:solidFill>
                <a:latin typeface="Trebuchet MS"/>
                <a:cs typeface="Trebuchet MS"/>
              </a:rPr>
              <a:t>decay causing </a:t>
            </a:r>
            <a:r>
              <a:rPr sz="2000" spc="5" dirty="0">
                <a:solidFill>
                  <a:srgbClr val="3F3F3F"/>
                </a:solidFill>
                <a:latin typeface="Trebuchet MS"/>
                <a:cs typeface="Trebuchet MS"/>
              </a:rPr>
              <a:t>the </a:t>
            </a:r>
            <a:r>
              <a:rPr lang="en-US" sz="2000" spc="5" dirty="0" smtClean="0">
                <a:solidFill>
                  <a:srgbClr val="3F3F3F"/>
                </a:solidFill>
                <a:latin typeface="Trebuchet MS"/>
                <a:cs typeface="Trebuchet MS"/>
              </a:rPr>
              <a:t>southern </a:t>
            </a:r>
            <a:r>
              <a:rPr sz="2000" dirty="0" smtClean="0">
                <a:solidFill>
                  <a:srgbClr val="3F3F3F"/>
                </a:solidFill>
                <a:latin typeface="Trebuchet MS"/>
                <a:cs typeface="Trebuchet MS"/>
              </a:rPr>
              <a:t>rain-forest</a:t>
            </a:r>
            <a:r>
              <a:rPr lang="en-US" sz="2000" dirty="0" smtClean="0">
                <a:solidFill>
                  <a:srgbClr val="3F3F3F"/>
                </a:solidFill>
                <a:latin typeface="Trebuchet MS"/>
                <a:cs typeface="Trebuchet MS"/>
              </a:rPr>
              <a:t>s</a:t>
            </a:r>
            <a:r>
              <a:rPr sz="2000" dirty="0" smtClean="0">
                <a:solidFill>
                  <a:srgbClr val="3F3F3F"/>
                </a:solidFill>
                <a:latin typeface="Trebuchet MS"/>
                <a:cs typeface="Trebuchet MS"/>
              </a:rPr>
              <a:t> </a:t>
            </a:r>
            <a:r>
              <a:rPr sz="2000" spc="5" dirty="0">
                <a:solidFill>
                  <a:srgbClr val="3F3F3F"/>
                </a:solidFill>
                <a:latin typeface="Trebuchet MS"/>
                <a:cs typeface="Trebuchet MS"/>
              </a:rPr>
              <a:t>to change to </a:t>
            </a:r>
            <a:r>
              <a:rPr sz="2000" dirty="0">
                <a:solidFill>
                  <a:srgbClr val="3F3F3F"/>
                </a:solidFill>
                <a:latin typeface="Trebuchet MS"/>
                <a:cs typeface="Trebuchet MS"/>
              </a:rPr>
              <a:t>an </a:t>
            </a:r>
            <a:endParaRPr lang="en-US" sz="2000" dirty="0" smtClean="0">
              <a:solidFill>
                <a:srgbClr val="3F3F3F"/>
              </a:solidFill>
              <a:latin typeface="Trebuchet MS"/>
              <a:cs typeface="Trebuchet MS"/>
            </a:endParaRPr>
          </a:p>
          <a:p>
            <a:pPr marL="380365" marR="30480" indent="-342900">
              <a:lnSpc>
                <a:spcPct val="107800"/>
              </a:lnSpc>
              <a:spcBef>
                <a:spcPts val="660"/>
              </a:spcBef>
              <a:buClr>
                <a:srgbClr val="90C225"/>
              </a:buClr>
              <a:buSzPct val="80555"/>
              <a:buFont typeface="Wingdings" panose="05000000000000000000" pitchFamily="2" charset="2"/>
              <a:buChar char="v"/>
              <a:tabLst>
                <a:tab pos="321310" algn="l"/>
                <a:tab pos="321945" algn="l"/>
              </a:tabLst>
            </a:pPr>
            <a:r>
              <a:rPr sz="2000" dirty="0" smtClean="0">
                <a:solidFill>
                  <a:srgbClr val="3F3F3F"/>
                </a:solidFill>
                <a:latin typeface="Trebuchet MS"/>
                <a:cs typeface="Trebuchet MS"/>
              </a:rPr>
              <a:t>oxygen sink </a:t>
            </a:r>
            <a:r>
              <a:rPr sz="2000" spc="5" dirty="0">
                <a:solidFill>
                  <a:srgbClr val="3F3F3F"/>
                </a:solidFill>
                <a:latin typeface="Trebuchet MS"/>
                <a:cs typeface="Trebuchet MS"/>
              </a:rPr>
              <a:t>and carbon </a:t>
            </a:r>
            <a:r>
              <a:rPr sz="2000" dirty="0">
                <a:solidFill>
                  <a:srgbClr val="3F3F3F"/>
                </a:solidFill>
                <a:latin typeface="Trebuchet MS"/>
                <a:cs typeface="Trebuchet MS"/>
              </a:rPr>
              <a:t>dioxide  </a:t>
            </a:r>
            <a:r>
              <a:rPr sz="2000" spc="-25" dirty="0">
                <a:solidFill>
                  <a:srgbClr val="3F3F3F"/>
                </a:solidFill>
                <a:latin typeface="Trebuchet MS"/>
                <a:cs typeface="Trebuchet MS"/>
              </a:rPr>
              <a:t>producer</a:t>
            </a:r>
            <a:r>
              <a:rPr sz="2000" spc="-25" dirty="0" smtClean="0">
                <a:solidFill>
                  <a:srgbClr val="3F3F3F"/>
                </a:solidFill>
                <a:latin typeface="Trebuchet MS"/>
                <a:cs typeface="Trebuchet MS"/>
              </a:rPr>
              <a:t>.</a:t>
            </a:r>
            <a:endParaRPr lang="en-US" sz="2000" spc="-25" dirty="0" smtClean="0">
              <a:solidFill>
                <a:srgbClr val="3F3F3F"/>
              </a:solidFill>
              <a:latin typeface="Trebuchet MS"/>
              <a:cs typeface="Trebuchet MS"/>
            </a:endParaRPr>
          </a:p>
          <a:p>
            <a:pPr marL="380365" marR="30480" indent="-342900">
              <a:lnSpc>
                <a:spcPct val="107800"/>
              </a:lnSpc>
              <a:spcBef>
                <a:spcPts val="660"/>
              </a:spcBef>
              <a:buClr>
                <a:srgbClr val="90C225"/>
              </a:buClr>
              <a:buSzPct val="80555"/>
              <a:buFont typeface="Wingdings" panose="05000000000000000000" pitchFamily="2" charset="2"/>
              <a:buChar char="v"/>
              <a:tabLst>
                <a:tab pos="321310" algn="l"/>
                <a:tab pos="321945" algn="l"/>
              </a:tabLst>
            </a:pPr>
            <a:r>
              <a:rPr lang="en-US" sz="2000" spc="-25" dirty="0" smtClean="0">
                <a:solidFill>
                  <a:srgbClr val="0070C0"/>
                </a:solidFill>
                <a:latin typeface="Trebuchet MS"/>
                <a:cs typeface="Trebuchet MS"/>
              </a:rPr>
              <a:t>Blue line </a:t>
            </a:r>
            <a:r>
              <a:rPr lang="en-US" sz="2000" spc="-25" dirty="0" smtClean="0">
                <a:solidFill>
                  <a:srgbClr val="3F3F3F"/>
                </a:solidFill>
                <a:latin typeface="Trebuchet MS"/>
                <a:cs typeface="Trebuchet MS"/>
              </a:rPr>
              <a:t>is difference between CO2 </a:t>
            </a:r>
            <a:r>
              <a:rPr lang="en-US" sz="2000" spc="-25" dirty="0" smtClean="0">
                <a:solidFill>
                  <a:srgbClr val="FF0000"/>
                </a:solidFill>
                <a:latin typeface="Trebuchet MS"/>
                <a:cs typeface="Trebuchet MS"/>
              </a:rPr>
              <a:t>emitter</a:t>
            </a:r>
            <a:r>
              <a:rPr lang="en-US" sz="2000" spc="-25" dirty="0" smtClean="0">
                <a:solidFill>
                  <a:srgbClr val="3F3F3F"/>
                </a:solidFill>
                <a:latin typeface="Trebuchet MS"/>
                <a:cs typeface="Trebuchet MS"/>
              </a:rPr>
              <a:t> or CO2 </a:t>
            </a:r>
            <a:r>
              <a:rPr lang="en-US" sz="2000" spc="-25" dirty="0" smtClean="0">
                <a:solidFill>
                  <a:srgbClr val="92D050"/>
                </a:solidFill>
                <a:latin typeface="Trebuchet MS"/>
                <a:cs typeface="Trebuchet MS"/>
              </a:rPr>
              <a:t>consumer</a:t>
            </a:r>
            <a:r>
              <a:rPr lang="en-US" sz="2000" spc="-25" dirty="0" smtClean="0">
                <a:solidFill>
                  <a:srgbClr val="3F3F3F"/>
                </a:solidFill>
                <a:latin typeface="Trebuchet MS"/>
                <a:cs typeface="Trebuchet MS"/>
              </a:rPr>
              <a:t>.</a:t>
            </a:r>
            <a:endParaRPr sz="2000" dirty="0">
              <a:latin typeface="Trebuchet MS"/>
              <a:cs typeface="Trebuchet MS"/>
            </a:endParaRPr>
          </a:p>
          <a:p>
            <a:pPr marL="664210" indent="-342900">
              <a:lnSpc>
                <a:spcPct val="100000"/>
              </a:lnSpc>
              <a:spcBef>
                <a:spcPts val="165"/>
              </a:spcBef>
              <a:buFont typeface="Wingdings" panose="05000000000000000000" pitchFamily="2" charset="2"/>
              <a:buChar char="v"/>
            </a:pPr>
            <a:r>
              <a:rPr sz="2000" b="1" spc="-15" dirty="0">
                <a:solidFill>
                  <a:srgbClr val="FF0000"/>
                </a:solidFill>
                <a:latin typeface="Trebuchet MS"/>
                <a:cs typeface="Trebuchet MS"/>
              </a:rPr>
              <a:t>We </a:t>
            </a:r>
            <a:r>
              <a:rPr sz="2000" b="1" spc="5" dirty="0">
                <a:solidFill>
                  <a:srgbClr val="FF0000"/>
                </a:solidFill>
                <a:latin typeface="Trebuchet MS"/>
                <a:cs typeface="Trebuchet MS"/>
              </a:rPr>
              <a:t>have </a:t>
            </a:r>
            <a:r>
              <a:rPr sz="2000" b="1" dirty="0">
                <a:solidFill>
                  <a:srgbClr val="FF0000"/>
                </a:solidFill>
                <a:latin typeface="Trebuchet MS"/>
                <a:cs typeface="Trebuchet MS"/>
              </a:rPr>
              <a:t>lost 20%+ of </a:t>
            </a:r>
            <a:r>
              <a:rPr sz="2000" b="1" spc="5" dirty="0">
                <a:solidFill>
                  <a:srgbClr val="FF0000"/>
                </a:solidFill>
                <a:latin typeface="Trebuchet MS"/>
                <a:cs typeface="Trebuchet MS"/>
              </a:rPr>
              <a:t>Earths Oxygen</a:t>
            </a:r>
            <a:r>
              <a:rPr sz="2000" b="1" spc="70" dirty="0">
                <a:solidFill>
                  <a:srgbClr val="FF0000"/>
                </a:solidFill>
                <a:latin typeface="Trebuchet MS"/>
                <a:cs typeface="Trebuchet MS"/>
              </a:rPr>
              <a:t> </a:t>
            </a:r>
            <a:r>
              <a:rPr sz="2000" b="1" dirty="0">
                <a:solidFill>
                  <a:srgbClr val="FF0000"/>
                </a:solidFill>
                <a:latin typeface="Trebuchet MS"/>
                <a:cs typeface="Trebuchet MS"/>
              </a:rPr>
              <a:t>production.</a:t>
            </a:r>
            <a:endParaRPr sz="2000" dirty="0">
              <a:latin typeface="Trebuchet MS"/>
              <a:cs typeface="Trebuchet MS"/>
            </a:endParaRPr>
          </a:p>
        </p:txBody>
      </p:sp>
      <p:sp>
        <p:nvSpPr>
          <p:cNvPr id="4" name="Slide Number Placeholder 3"/>
          <p:cNvSpPr>
            <a:spLocks noGrp="1"/>
          </p:cNvSpPr>
          <p:nvPr>
            <p:ph type="sldNum" sz="quarter" idx="7"/>
          </p:nvPr>
        </p:nvSpPr>
        <p:spPr/>
        <p:txBody>
          <a:bodyPr/>
          <a:lstStyle/>
          <a:p>
            <a:fld id="{B6F15528-21DE-4FAA-801E-634DDDAF4B2B}" type="slidenum">
              <a:rPr lang="en-US" smtClean="0"/>
              <a:t>22</a:t>
            </a:fld>
            <a:endParaRPr lang="en-US"/>
          </a:p>
        </p:txBody>
      </p:sp>
      <p:pic>
        <p:nvPicPr>
          <p:cNvPr id="5" name="Picture 4"/>
          <p:cNvPicPr>
            <a:picLocks noChangeAspect="1"/>
          </p:cNvPicPr>
          <p:nvPr/>
        </p:nvPicPr>
        <p:blipFill>
          <a:blip r:embed="rId2"/>
          <a:stretch>
            <a:fillRect/>
          </a:stretch>
        </p:blipFill>
        <p:spPr>
          <a:xfrm>
            <a:off x="1219200" y="3406705"/>
            <a:ext cx="6172200" cy="3925731"/>
          </a:xfrm>
          <a:prstGeom prst="rect">
            <a:avLst/>
          </a:prstGeom>
        </p:spPr>
      </p:pic>
    </p:spTree>
    <p:extLst>
      <p:ext uri="{BB962C8B-B14F-4D97-AF65-F5344CB8AC3E}">
        <p14:creationId xmlns:p14="http://schemas.microsoft.com/office/powerpoint/2010/main" val="25743086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762" y="228600"/>
            <a:ext cx="8671238" cy="453970"/>
          </a:xfrm>
        </p:spPr>
        <p:txBody>
          <a:bodyPr/>
          <a:lstStyle/>
          <a:p>
            <a:r>
              <a:rPr lang="en-US" dirty="0" smtClean="0"/>
              <a:t>Amazon Rainforest effect on carbon dioxide</a:t>
            </a:r>
            <a:endParaRPr lang="en-US" dirty="0"/>
          </a:p>
        </p:txBody>
      </p:sp>
      <p:sp>
        <p:nvSpPr>
          <p:cNvPr id="3" name="Text Placeholder 2"/>
          <p:cNvSpPr>
            <a:spLocks noGrp="1"/>
          </p:cNvSpPr>
          <p:nvPr>
            <p:ph type="body" idx="1"/>
          </p:nvPr>
        </p:nvSpPr>
        <p:spPr>
          <a:xfrm>
            <a:off x="440435" y="1524000"/>
            <a:ext cx="8344534" cy="300082"/>
          </a:xfrm>
        </p:spPr>
        <p:txBody>
          <a:bodyPr/>
          <a:lstStyle/>
          <a:p>
            <a:r>
              <a:rPr lang="en-US" dirty="0" smtClean="0"/>
              <a:t>Amazon switching. </a:t>
            </a:r>
            <a:endParaRPr lang="en-US" dirty="0"/>
          </a:p>
        </p:txBody>
      </p:sp>
      <p:sp>
        <p:nvSpPr>
          <p:cNvPr id="4" name="Slide Number Placeholder 3"/>
          <p:cNvSpPr>
            <a:spLocks noGrp="1"/>
          </p:cNvSpPr>
          <p:nvPr>
            <p:ph type="sldNum" sz="quarter" idx="7"/>
          </p:nvPr>
        </p:nvSpPr>
        <p:spPr/>
        <p:txBody>
          <a:bodyPr/>
          <a:lstStyle/>
          <a:p>
            <a:fld id="{B6F15528-21DE-4FAA-801E-634DDDAF4B2B}" type="slidenum">
              <a:rPr lang="en-US" smtClean="0"/>
              <a:t>23</a:t>
            </a:fld>
            <a:endParaRPr lang="en-US"/>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1676400" y="2590800"/>
            <a:ext cx="3657600" cy="2861945"/>
          </a:xfrm>
          <a:prstGeom prst="rect">
            <a:avLst/>
          </a:prstGeom>
        </p:spPr>
      </p:pic>
    </p:spTree>
    <p:extLst>
      <p:ext uri="{BB962C8B-B14F-4D97-AF65-F5344CB8AC3E}">
        <p14:creationId xmlns:p14="http://schemas.microsoft.com/office/powerpoint/2010/main" val="30686690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762" y="228600"/>
            <a:ext cx="8671238" cy="553998"/>
          </a:xfrm>
        </p:spPr>
        <p:txBody>
          <a:bodyPr/>
          <a:lstStyle/>
          <a:p>
            <a:pPr algn="ctr"/>
            <a:r>
              <a:rPr lang="en-US" sz="3600" dirty="0"/>
              <a:t>Loss of oxygen production worldwide</a:t>
            </a:r>
          </a:p>
        </p:txBody>
      </p:sp>
      <p:pic>
        <p:nvPicPr>
          <p:cNvPr id="4" name="Picture 3" descr="Same oscillation as increase in CO2. Amazon Rain-forest Rxy =-0.99" title="Oxygen los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296" y="2362200"/>
            <a:ext cx="7260904" cy="4114800"/>
          </a:xfrm>
          <a:prstGeom prst="rect">
            <a:avLst/>
          </a:prstGeom>
          <a:noFill/>
          <a:ln>
            <a:noFill/>
          </a:ln>
        </p:spPr>
      </p:pic>
      <p:sp>
        <p:nvSpPr>
          <p:cNvPr id="6" name="object 3"/>
          <p:cNvSpPr txBox="1"/>
          <p:nvPr/>
        </p:nvSpPr>
        <p:spPr>
          <a:xfrm>
            <a:off x="472762" y="1151360"/>
            <a:ext cx="6820534" cy="1000146"/>
          </a:xfrm>
          <a:prstGeom prst="rect">
            <a:avLst/>
          </a:prstGeom>
        </p:spPr>
        <p:txBody>
          <a:bodyPr vert="horz" wrap="square" lIns="0" tIns="12065" rIns="0" bIns="0" rtlCol="0">
            <a:spAutoFit/>
          </a:bodyPr>
          <a:lstStyle/>
          <a:p>
            <a:pPr marL="342900" indent="-342900">
              <a:lnSpc>
                <a:spcPct val="107000"/>
              </a:lnSpc>
              <a:buFont typeface="Wingdings" panose="05000000000000000000" pitchFamily="2" charset="2"/>
              <a:buChar char="v"/>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The Amazon Rainforest deforestation is a 0.98 cause</a:t>
            </a:r>
            <a:r>
              <a:rPr lang="en-US" sz="2000" dirty="0">
                <a:latin typeface="Calibri" panose="020F0502020204030204" pitchFamily="34" charset="0"/>
                <a:ea typeface="Calibri" panose="020F0502020204030204" pitchFamily="34" charset="0"/>
                <a:cs typeface="Times New Roman" panose="02020603050405020304" pitchFamily="18" charset="0"/>
              </a:rPr>
              <a:t/>
            </a:r>
            <a:br>
              <a:rPr lang="en-US" sz="2000" dirty="0">
                <a:latin typeface="Calibri" panose="020F0502020204030204" pitchFamily="34" charset="0"/>
                <a:ea typeface="Calibri" panose="020F0502020204030204" pitchFamily="34" charset="0"/>
                <a:cs typeface="Times New Roman" panose="02020603050405020304" pitchFamily="18" charset="0"/>
              </a:rPr>
            </a:b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and effect to the reduction of oxygen since 1957.</a:t>
            </a:r>
          </a:p>
          <a:p>
            <a:pPr marL="342900" indent="-342900">
              <a:lnSpc>
                <a:spcPct val="107000"/>
              </a:lnSpc>
              <a:buFont typeface="Wingdings" panose="05000000000000000000" pitchFamily="2" charset="2"/>
              <a:buChar char="v"/>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The oxygen loss cycles just like the carbon dioxide rise.</a:t>
            </a: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Slide Number Placeholder 2"/>
          <p:cNvSpPr>
            <a:spLocks noGrp="1"/>
          </p:cNvSpPr>
          <p:nvPr>
            <p:ph type="sldNum" sz="quarter" idx="7"/>
          </p:nvPr>
        </p:nvSpPr>
        <p:spPr/>
        <p:txBody>
          <a:bodyPr/>
          <a:lstStyle/>
          <a:p>
            <a:fld id="{B6F15528-21DE-4FAA-801E-634DDDAF4B2B}" type="slidenum">
              <a:rPr lang="en-US" smtClean="0"/>
              <a:t>24</a:t>
            </a:fld>
            <a:endParaRPr lang="en-US"/>
          </a:p>
        </p:txBody>
      </p:sp>
    </p:spTree>
    <p:extLst>
      <p:ext uri="{BB962C8B-B14F-4D97-AF65-F5344CB8AC3E}">
        <p14:creationId xmlns:p14="http://schemas.microsoft.com/office/powerpoint/2010/main" val="32325631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 y="381000"/>
            <a:ext cx="8193851" cy="570028"/>
          </a:xfrm>
          <a:prstGeom prst="rect">
            <a:avLst/>
          </a:prstGeom>
        </p:spPr>
        <p:txBody>
          <a:bodyPr vert="horz" wrap="square" lIns="0" tIns="15875" rIns="0" bIns="0" rtlCol="0">
            <a:spAutoFit/>
          </a:bodyPr>
          <a:lstStyle/>
          <a:p>
            <a:pPr marL="38100">
              <a:lnSpc>
                <a:spcPct val="100000"/>
              </a:lnSpc>
              <a:spcBef>
                <a:spcPts val="125"/>
              </a:spcBef>
            </a:pPr>
            <a:r>
              <a:rPr sz="3600" b="0" spc="5" dirty="0">
                <a:latin typeface="Trebuchet MS"/>
                <a:cs typeface="Trebuchet MS"/>
              </a:rPr>
              <a:t>Correct solution </a:t>
            </a:r>
            <a:r>
              <a:rPr sz="3600" b="0" spc="10" dirty="0">
                <a:latin typeface="Trebuchet MS"/>
                <a:cs typeface="Trebuchet MS"/>
              </a:rPr>
              <a:t>for Atmospheric</a:t>
            </a:r>
            <a:r>
              <a:rPr sz="3600" b="0" spc="-220" dirty="0">
                <a:latin typeface="Trebuchet MS"/>
                <a:cs typeface="Trebuchet MS"/>
              </a:rPr>
              <a:t> </a:t>
            </a:r>
            <a:r>
              <a:rPr sz="3600" b="0" spc="10" dirty="0">
                <a:latin typeface="Trebuchet MS"/>
                <a:cs typeface="Trebuchet MS"/>
              </a:rPr>
              <a:t>CO</a:t>
            </a:r>
            <a:r>
              <a:rPr sz="3600" b="0" spc="15" baseline="-21367" dirty="0">
                <a:latin typeface="Trebuchet MS"/>
                <a:cs typeface="Trebuchet MS"/>
              </a:rPr>
              <a:t>2</a:t>
            </a:r>
            <a:endParaRPr sz="3600" baseline="-21367" dirty="0">
              <a:latin typeface="Trebuchet MS"/>
              <a:cs typeface="Trebuchet MS"/>
            </a:endParaRPr>
          </a:p>
        </p:txBody>
      </p:sp>
      <p:sp>
        <p:nvSpPr>
          <p:cNvPr id="3" name="object 3"/>
          <p:cNvSpPr txBox="1"/>
          <p:nvPr/>
        </p:nvSpPr>
        <p:spPr>
          <a:xfrm>
            <a:off x="609600" y="1328911"/>
            <a:ext cx="6820534" cy="2383345"/>
          </a:xfrm>
          <a:prstGeom prst="rect">
            <a:avLst/>
          </a:prstGeom>
        </p:spPr>
        <p:txBody>
          <a:bodyPr vert="horz" wrap="square" lIns="0" tIns="12065" rIns="0" bIns="0" rtlCol="0">
            <a:spAutoFit/>
          </a:bodyPr>
          <a:lstStyle/>
          <a:p>
            <a:pPr marL="354965" marR="5080" indent="-342900">
              <a:lnSpc>
                <a:spcPct val="100800"/>
              </a:lnSpc>
              <a:spcBef>
                <a:spcPts val="95"/>
              </a:spcBef>
              <a:buClr>
                <a:srgbClr val="90C225"/>
              </a:buClr>
              <a:buSzPct val="80555"/>
              <a:buFont typeface="Wingdings" panose="05000000000000000000" pitchFamily="2" charset="2"/>
              <a:buChar char="v"/>
              <a:tabLst>
                <a:tab pos="296545" algn="l"/>
              </a:tabLst>
            </a:pPr>
            <a:r>
              <a:rPr sz="2000" spc="5" dirty="0">
                <a:solidFill>
                  <a:srgbClr val="3F3F3F"/>
                </a:solidFill>
                <a:cs typeface="Trebuchet MS"/>
              </a:rPr>
              <a:t>Moratorium on </a:t>
            </a:r>
            <a:r>
              <a:rPr sz="2000" dirty="0">
                <a:solidFill>
                  <a:srgbClr val="3F3F3F"/>
                </a:solidFill>
                <a:cs typeface="Trebuchet MS"/>
              </a:rPr>
              <a:t>Rain-forest deforestation starting </a:t>
            </a:r>
            <a:r>
              <a:rPr sz="2000" spc="5" dirty="0">
                <a:solidFill>
                  <a:srgbClr val="3F3F3F"/>
                </a:solidFill>
                <a:cs typeface="Trebuchet MS"/>
              </a:rPr>
              <a:t>now! </a:t>
            </a:r>
            <a:r>
              <a:rPr sz="2000" dirty="0">
                <a:solidFill>
                  <a:srgbClr val="3F3F3F"/>
                </a:solidFill>
                <a:cs typeface="Trebuchet MS"/>
              </a:rPr>
              <a:t>All  </a:t>
            </a:r>
            <a:r>
              <a:rPr sz="2000" spc="5" dirty="0">
                <a:solidFill>
                  <a:srgbClr val="3F3F3F"/>
                </a:solidFill>
                <a:cs typeface="Trebuchet MS"/>
              </a:rPr>
              <a:t>nations need to put </a:t>
            </a:r>
            <a:r>
              <a:rPr sz="2000" dirty="0">
                <a:solidFill>
                  <a:srgbClr val="3F3F3F"/>
                </a:solidFill>
                <a:cs typeface="Trebuchet MS"/>
              </a:rPr>
              <a:t>pressure </a:t>
            </a:r>
            <a:r>
              <a:rPr sz="2000" spc="5" dirty="0">
                <a:solidFill>
                  <a:srgbClr val="3F3F3F"/>
                </a:solidFill>
                <a:cs typeface="Trebuchet MS"/>
              </a:rPr>
              <a:t>on </a:t>
            </a:r>
            <a:r>
              <a:rPr sz="2000" dirty="0">
                <a:solidFill>
                  <a:srgbClr val="3F3F3F"/>
                </a:solidFill>
                <a:cs typeface="Trebuchet MS"/>
              </a:rPr>
              <a:t>Brazil </a:t>
            </a:r>
            <a:r>
              <a:rPr sz="2000" spc="5" dirty="0">
                <a:solidFill>
                  <a:srgbClr val="3F3F3F"/>
                </a:solidFill>
                <a:cs typeface="Trebuchet MS"/>
              </a:rPr>
              <a:t>and </a:t>
            </a:r>
            <a:r>
              <a:rPr sz="2000" dirty="0">
                <a:solidFill>
                  <a:srgbClr val="3F3F3F"/>
                </a:solidFill>
                <a:cs typeface="Trebuchet MS"/>
              </a:rPr>
              <a:t>all </a:t>
            </a:r>
            <a:r>
              <a:rPr sz="2000" spc="5" dirty="0">
                <a:solidFill>
                  <a:srgbClr val="3F3F3F"/>
                </a:solidFill>
                <a:cs typeface="Trebuchet MS"/>
              </a:rPr>
              <a:t>south </a:t>
            </a:r>
            <a:r>
              <a:rPr sz="2000" dirty="0">
                <a:solidFill>
                  <a:srgbClr val="3F3F3F"/>
                </a:solidFill>
                <a:cs typeface="Trebuchet MS"/>
              </a:rPr>
              <a:t>America</a:t>
            </a:r>
            <a:r>
              <a:rPr sz="2000" spc="-140" dirty="0">
                <a:solidFill>
                  <a:srgbClr val="3F3F3F"/>
                </a:solidFill>
                <a:cs typeface="Trebuchet MS"/>
              </a:rPr>
              <a:t> </a:t>
            </a:r>
            <a:r>
              <a:rPr sz="2000" spc="5" dirty="0">
                <a:solidFill>
                  <a:srgbClr val="3F3F3F"/>
                </a:solidFill>
                <a:cs typeface="Trebuchet MS"/>
              </a:rPr>
              <a:t>to  </a:t>
            </a:r>
            <a:r>
              <a:rPr sz="2000" dirty="0">
                <a:solidFill>
                  <a:srgbClr val="3F3F3F"/>
                </a:solidFill>
                <a:cs typeface="Trebuchet MS"/>
              </a:rPr>
              <a:t>stop this. Not </a:t>
            </a:r>
            <a:r>
              <a:rPr sz="2000" spc="5" dirty="0">
                <a:solidFill>
                  <a:srgbClr val="3F3F3F"/>
                </a:solidFill>
                <a:cs typeface="Trebuchet MS"/>
              </a:rPr>
              <a:t>one more</a:t>
            </a:r>
            <a:r>
              <a:rPr sz="2000" spc="-5" dirty="0">
                <a:solidFill>
                  <a:srgbClr val="3F3F3F"/>
                </a:solidFill>
                <a:cs typeface="Trebuchet MS"/>
              </a:rPr>
              <a:t> </a:t>
            </a:r>
            <a:r>
              <a:rPr sz="2000" dirty="0">
                <a:solidFill>
                  <a:srgbClr val="3F3F3F"/>
                </a:solidFill>
                <a:cs typeface="Trebuchet MS"/>
              </a:rPr>
              <a:t>acre.</a:t>
            </a:r>
            <a:endParaRPr sz="2000" dirty="0">
              <a:cs typeface="Trebuchet MS"/>
            </a:endParaRPr>
          </a:p>
          <a:p>
            <a:pPr marL="354965" marR="334645" indent="-342900">
              <a:lnSpc>
                <a:spcPct val="100600"/>
              </a:lnSpc>
              <a:spcBef>
                <a:spcPts val="825"/>
              </a:spcBef>
              <a:buClr>
                <a:srgbClr val="90C225"/>
              </a:buClr>
              <a:buSzPct val="80555"/>
              <a:buFont typeface="Wingdings" panose="05000000000000000000" pitchFamily="2" charset="2"/>
              <a:buChar char="v"/>
              <a:tabLst>
                <a:tab pos="296545" algn="l"/>
                <a:tab pos="5436235" algn="l"/>
              </a:tabLst>
            </a:pPr>
            <a:r>
              <a:rPr sz="2000" spc="5" dirty="0">
                <a:solidFill>
                  <a:srgbClr val="3F3F3F"/>
                </a:solidFill>
                <a:cs typeface="Trebuchet MS"/>
              </a:rPr>
              <a:t>Plant </a:t>
            </a:r>
            <a:r>
              <a:rPr sz="2000" dirty="0">
                <a:solidFill>
                  <a:srgbClr val="3F3F3F"/>
                </a:solidFill>
                <a:cs typeface="Trebuchet MS"/>
              </a:rPr>
              <a:t>native trees </a:t>
            </a:r>
            <a:r>
              <a:rPr sz="2000" spc="5" dirty="0">
                <a:solidFill>
                  <a:srgbClr val="3F3F3F"/>
                </a:solidFill>
                <a:cs typeface="Trebuchet MS"/>
              </a:rPr>
              <a:t>and shrubs </a:t>
            </a:r>
            <a:r>
              <a:rPr sz="2000" dirty="0">
                <a:solidFill>
                  <a:srgbClr val="3F3F3F"/>
                </a:solidFill>
                <a:cs typeface="Trebuchet MS"/>
              </a:rPr>
              <a:t>all over</a:t>
            </a:r>
            <a:r>
              <a:rPr sz="2000" spc="75" dirty="0">
                <a:solidFill>
                  <a:srgbClr val="3F3F3F"/>
                </a:solidFill>
                <a:cs typeface="Trebuchet MS"/>
              </a:rPr>
              <a:t> </a:t>
            </a:r>
            <a:r>
              <a:rPr sz="2000" spc="5" dirty="0">
                <a:solidFill>
                  <a:srgbClr val="3F3F3F"/>
                </a:solidFill>
                <a:cs typeface="Trebuchet MS"/>
              </a:rPr>
              <a:t>the</a:t>
            </a:r>
            <a:r>
              <a:rPr sz="2000" dirty="0">
                <a:solidFill>
                  <a:srgbClr val="3F3F3F"/>
                </a:solidFill>
                <a:cs typeface="Trebuchet MS"/>
              </a:rPr>
              <a:t> world.</a:t>
            </a:r>
            <a:r>
              <a:rPr sz="2000" dirty="0">
                <a:solidFill>
                  <a:srgbClr val="3F3F3F"/>
                </a:solidFill>
                <a:cs typeface="Times New Roman"/>
              </a:rPr>
              <a:t>	</a:t>
            </a:r>
            <a:r>
              <a:rPr lang="en-US" sz="2000" dirty="0" smtClean="0">
                <a:solidFill>
                  <a:srgbClr val="3F3F3F"/>
                </a:solidFill>
                <a:cs typeface="Trebuchet MS"/>
              </a:rPr>
              <a:t>16+ </a:t>
            </a:r>
            <a:r>
              <a:rPr sz="2000" dirty="0">
                <a:solidFill>
                  <a:srgbClr val="3F3F3F"/>
                </a:solidFill>
                <a:cs typeface="Trebuchet MS"/>
              </a:rPr>
              <a:t>billion </a:t>
            </a:r>
            <a:r>
              <a:rPr sz="2000" spc="5" dirty="0" smtClean="0">
                <a:solidFill>
                  <a:srgbClr val="3F3F3F"/>
                </a:solidFill>
                <a:cs typeface="Trebuchet MS"/>
              </a:rPr>
              <a:t>new </a:t>
            </a:r>
            <a:r>
              <a:rPr sz="2000" dirty="0">
                <a:solidFill>
                  <a:srgbClr val="3F3F3F"/>
                </a:solidFill>
                <a:cs typeface="Trebuchet MS"/>
              </a:rPr>
              <a:t>in 2019-202</a:t>
            </a:r>
            <a:r>
              <a:rPr lang="en-US" sz="2000" dirty="0">
                <a:solidFill>
                  <a:srgbClr val="3F3F3F"/>
                </a:solidFill>
                <a:cs typeface="Trebuchet MS"/>
              </a:rPr>
              <a:t>1</a:t>
            </a:r>
            <a:r>
              <a:rPr sz="2000" dirty="0">
                <a:solidFill>
                  <a:srgbClr val="3F3F3F"/>
                </a:solidFill>
                <a:cs typeface="Trebuchet MS"/>
              </a:rPr>
              <a:t>. Increase</a:t>
            </a:r>
            <a:r>
              <a:rPr sz="2000" spc="5" dirty="0">
                <a:solidFill>
                  <a:srgbClr val="3F3F3F"/>
                </a:solidFill>
                <a:cs typeface="Trebuchet MS"/>
              </a:rPr>
              <a:t> </a:t>
            </a:r>
            <a:r>
              <a:rPr sz="2000" spc="-5" dirty="0">
                <a:solidFill>
                  <a:srgbClr val="3F3F3F"/>
                </a:solidFill>
                <a:cs typeface="Trebuchet MS"/>
              </a:rPr>
              <a:t>Photosynthesis.</a:t>
            </a:r>
            <a:endParaRPr sz="2000" dirty="0">
              <a:cs typeface="Trebuchet MS"/>
            </a:endParaRPr>
          </a:p>
          <a:p>
            <a:pPr marL="354965" marR="740410" indent="-342900">
              <a:lnSpc>
                <a:spcPct val="100600"/>
              </a:lnSpc>
              <a:spcBef>
                <a:spcPts val="840"/>
              </a:spcBef>
              <a:buClr>
                <a:srgbClr val="90C225"/>
              </a:buClr>
              <a:buSzPct val="80555"/>
              <a:buFont typeface="Wingdings" panose="05000000000000000000" pitchFamily="2" charset="2"/>
              <a:buChar char="v"/>
              <a:tabLst>
                <a:tab pos="296545" algn="l"/>
              </a:tabLst>
            </a:pPr>
            <a:r>
              <a:rPr sz="2000" spc="5" dirty="0">
                <a:solidFill>
                  <a:srgbClr val="3F3F3F"/>
                </a:solidFill>
                <a:cs typeface="Trebuchet MS"/>
              </a:rPr>
              <a:t>Stop </a:t>
            </a:r>
            <a:r>
              <a:rPr sz="2000" dirty="0">
                <a:solidFill>
                  <a:srgbClr val="3F3F3F"/>
                </a:solidFill>
                <a:cs typeface="Trebuchet MS"/>
              </a:rPr>
              <a:t>deforestation in India </a:t>
            </a:r>
            <a:r>
              <a:rPr sz="2000" spc="5" dirty="0">
                <a:solidFill>
                  <a:srgbClr val="3F3F3F"/>
                </a:solidFill>
                <a:cs typeface="Trebuchet MS"/>
              </a:rPr>
              <a:t>and </a:t>
            </a:r>
            <a:r>
              <a:rPr sz="2000" dirty="0">
                <a:solidFill>
                  <a:srgbClr val="3F3F3F"/>
                </a:solidFill>
                <a:cs typeface="Trebuchet MS"/>
              </a:rPr>
              <a:t>everywhere </a:t>
            </a:r>
            <a:r>
              <a:rPr sz="2000" spc="5" dirty="0">
                <a:solidFill>
                  <a:srgbClr val="3F3F3F"/>
                </a:solidFill>
                <a:cs typeface="Trebuchet MS"/>
              </a:rPr>
              <a:t>which </a:t>
            </a:r>
            <a:r>
              <a:rPr sz="2000" dirty="0">
                <a:solidFill>
                  <a:srgbClr val="3F3F3F"/>
                </a:solidFill>
                <a:cs typeface="Trebuchet MS"/>
              </a:rPr>
              <a:t>is </a:t>
            </a:r>
            <a:r>
              <a:rPr sz="2000" dirty="0" smtClean="0">
                <a:solidFill>
                  <a:srgbClr val="3F3F3F"/>
                </a:solidFill>
                <a:cs typeface="Trebuchet MS"/>
              </a:rPr>
              <a:t>not  </a:t>
            </a:r>
            <a:r>
              <a:rPr sz="2000" dirty="0">
                <a:solidFill>
                  <a:srgbClr val="3F3F3F"/>
                </a:solidFill>
                <a:cs typeface="Trebuchet MS"/>
              </a:rPr>
              <a:t>sustainable.</a:t>
            </a:r>
            <a:endParaRPr sz="2000" dirty="0">
              <a:cs typeface="Trebuchet MS"/>
            </a:endParaRPr>
          </a:p>
        </p:txBody>
      </p:sp>
      <p:sp>
        <p:nvSpPr>
          <p:cNvPr id="4" name="Slide Number Placeholder 3"/>
          <p:cNvSpPr>
            <a:spLocks noGrp="1"/>
          </p:cNvSpPr>
          <p:nvPr>
            <p:ph type="sldNum" sz="quarter" idx="7"/>
          </p:nvPr>
        </p:nvSpPr>
        <p:spPr/>
        <p:txBody>
          <a:bodyPr/>
          <a:lstStyle/>
          <a:p>
            <a:fld id="{B6F15528-21DE-4FAA-801E-634DDDAF4B2B}" type="slidenum">
              <a:rPr lang="en-US" smtClean="0"/>
              <a:t>25</a:t>
            </a:fld>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95600" y="457200"/>
            <a:ext cx="4111752" cy="570028"/>
          </a:xfrm>
          <a:prstGeom prst="rect">
            <a:avLst/>
          </a:prstGeom>
        </p:spPr>
        <p:txBody>
          <a:bodyPr vert="horz" wrap="square" lIns="0" tIns="15875" rIns="0" bIns="0" rtlCol="0">
            <a:spAutoFit/>
          </a:bodyPr>
          <a:lstStyle/>
          <a:p>
            <a:pPr marL="12700">
              <a:lnSpc>
                <a:spcPct val="100000"/>
              </a:lnSpc>
              <a:spcBef>
                <a:spcPts val="125"/>
              </a:spcBef>
            </a:pPr>
            <a:r>
              <a:rPr sz="3600" b="0" spc="10" dirty="0">
                <a:latin typeface="Trebuchet MS"/>
                <a:cs typeface="Trebuchet MS"/>
              </a:rPr>
              <a:t>New</a:t>
            </a:r>
            <a:r>
              <a:rPr sz="3600" b="0" spc="-75" dirty="0">
                <a:latin typeface="Trebuchet MS"/>
                <a:cs typeface="Trebuchet MS"/>
              </a:rPr>
              <a:t> </a:t>
            </a:r>
            <a:r>
              <a:rPr sz="3600" b="0" spc="-10" dirty="0">
                <a:latin typeface="Trebuchet MS"/>
                <a:cs typeface="Trebuchet MS"/>
              </a:rPr>
              <a:t>Paradigm</a:t>
            </a:r>
          </a:p>
        </p:txBody>
      </p:sp>
      <p:sp>
        <p:nvSpPr>
          <p:cNvPr id="3" name="object 3"/>
          <p:cNvSpPr txBox="1"/>
          <p:nvPr/>
        </p:nvSpPr>
        <p:spPr>
          <a:xfrm>
            <a:off x="578788" y="1371600"/>
            <a:ext cx="5819775" cy="1584408"/>
          </a:xfrm>
          <a:prstGeom prst="rect">
            <a:avLst/>
          </a:prstGeom>
        </p:spPr>
        <p:txBody>
          <a:bodyPr vert="horz" wrap="square" lIns="0" tIns="121285" rIns="0" bIns="0" rtlCol="0">
            <a:spAutoFit/>
          </a:bodyPr>
          <a:lstStyle/>
          <a:p>
            <a:pPr marL="367665" indent="-342900">
              <a:lnSpc>
                <a:spcPct val="100000"/>
              </a:lnSpc>
              <a:spcBef>
                <a:spcPts val="955"/>
              </a:spcBef>
              <a:buClr>
                <a:srgbClr val="90C225"/>
              </a:buClr>
              <a:buSzPct val="79310"/>
              <a:buFont typeface="Wingdings" panose="05000000000000000000" pitchFamily="2" charset="2"/>
              <a:buChar char="v"/>
              <a:tabLst>
                <a:tab pos="308610" algn="l"/>
                <a:tab pos="309245" algn="l"/>
              </a:tabLst>
            </a:pPr>
            <a:r>
              <a:rPr sz="2000" spc="-10" dirty="0">
                <a:solidFill>
                  <a:srgbClr val="3F3F3F"/>
                </a:solidFill>
                <a:latin typeface="Trebuchet MS"/>
                <a:cs typeface="Trebuchet MS"/>
              </a:rPr>
              <a:t>We </a:t>
            </a:r>
            <a:r>
              <a:rPr sz="2000" spc="15" dirty="0">
                <a:solidFill>
                  <a:srgbClr val="3F3F3F"/>
                </a:solidFill>
                <a:latin typeface="Trebuchet MS"/>
                <a:cs typeface="Trebuchet MS"/>
              </a:rPr>
              <a:t>have worked </a:t>
            </a:r>
            <a:r>
              <a:rPr sz="2000" spc="20" dirty="0">
                <a:solidFill>
                  <a:srgbClr val="3F3F3F"/>
                </a:solidFill>
                <a:latin typeface="Trebuchet MS"/>
                <a:cs typeface="Trebuchet MS"/>
              </a:rPr>
              <a:t>on </a:t>
            </a:r>
            <a:r>
              <a:rPr sz="2000" spc="15" dirty="0">
                <a:solidFill>
                  <a:srgbClr val="3F3F3F"/>
                </a:solidFill>
                <a:latin typeface="Trebuchet MS"/>
                <a:cs typeface="Trebuchet MS"/>
              </a:rPr>
              <a:t>Carbon Dioxide</a:t>
            </a:r>
            <a:r>
              <a:rPr sz="2000" spc="-85" dirty="0">
                <a:solidFill>
                  <a:srgbClr val="3F3F3F"/>
                </a:solidFill>
                <a:latin typeface="Trebuchet MS"/>
                <a:cs typeface="Trebuchet MS"/>
              </a:rPr>
              <a:t> </a:t>
            </a:r>
            <a:r>
              <a:rPr sz="2000" spc="15" dirty="0">
                <a:solidFill>
                  <a:srgbClr val="3F3F3F"/>
                </a:solidFill>
                <a:latin typeface="Trebuchet MS"/>
                <a:cs typeface="Trebuchet MS"/>
              </a:rPr>
              <a:t>Emissions.</a:t>
            </a:r>
            <a:endParaRPr sz="2000" dirty="0">
              <a:latin typeface="Trebuchet MS"/>
              <a:cs typeface="Trebuchet MS"/>
            </a:endParaRPr>
          </a:p>
          <a:p>
            <a:pPr marL="367665" indent="-342900">
              <a:lnSpc>
                <a:spcPct val="100000"/>
              </a:lnSpc>
              <a:spcBef>
                <a:spcPts val="865"/>
              </a:spcBef>
              <a:buClr>
                <a:srgbClr val="90C225"/>
              </a:buClr>
              <a:buSzPct val="79310"/>
              <a:buFont typeface="Wingdings" panose="05000000000000000000" pitchFamily="2" charset="2"/>
              <a:buChar char="v"/>
              <a:tabLst>
                <a:tab pos="308610" algn="l"/>
                <a:tab pos="309245" algn="l"/>
              </a:tabLst>
            </a:pPr>
            <a:r>
              <a:rPr sz="2000" spc="15" dirty="0">
                <a:solidFill>
                  <a:srgbClr val="3F3F3F"/>
                </a:solidFill>
                <a:latin typeface="Trebuchet MS"/>
                <a:cs typeface="Trebuchet MS"/>
              </a:rPr>
              <a:t>Lets work </a:t>
            </a:r>
            <a:r>
              <a:rPr sz="2000" spc="20" dirty="0">
                <a:solidFill>
                  <a:srgbClr val="3F3F3F"/>
                </a:solidFill>
                <a:latin typeface="Trebuchet MS"/>
                <a:cs typeface="Trebuchet MS"/>
              </a:rPr>
              <a:t>on </a:t>
            </a:r>
            <a:r>
              <a:rPr sz="2000" spc="10" dirty="0">
                <a:solidFill>
                  <a:srgbClr val="3F3F3F"/>
                </a:solidFill>
                <a:latin typeface="Trebuchet MS"/>
                <a:cs typeface="Trebuchet MS"/>
              </a:rPr>
              <a:t>Photosynthesis. </a:t>
            </a:r>
            <a:r>
              <a:rPr sz="2000" spc="15" dirty="0">
                <a:solidFill>
                  <a:srgbClr val="3F3F3F"/>
                </a:solidFill>
                <a:latin typeface="Trebuchet MS"/>
                <a:cs typeface="Trebuchet MS"/>
              </a:rPr>
              <a:t>Atmospheric CO</a:t>
            </a:r>
            <a:r>
              <a:rPr sz="2000" spc="22" baseline="-19444" dirty="0">
                <a:solidFill>
                  <a:srgbClr val="3F3F3F"/>
                </a:solidFill>
                <a:latin typeface="Trebuchet MS"/>
                <a:cs typeface="Trebuchet MS"/>
              </a:rPr>
              <a:t>2 </a:t>
            </a:r>
            <a:r>
              <a:rPr sz="2000" spc="15" dirty="0">
                <a:solidFill>
                  <a:srgbClr val="3F3F3F"/>
                </a:solidFill>
                <a:latin typeface="Trebuchet MS"/>
                <a:cs typeface="Trebuchet MS"/>
              </a:rPr>
              <a:t>decrease by</a:t>
            </a:r>
            <a:r>
              <a:rPr sz="2000" spc="-110" dirty="0">
                <a:solidFill>
                  <a:srgbClr val="3F3F3F"/>
                </a:solidFill>
                <a:latin typeface="Trebuchet MS"/>
                <a:cs typeface="Trebuchet MS"/>
              </a:rPr>
              <a:t> </a:t>
            </a:r>
            <a:r>
              <a:rPr sz="2000" spc="10" dirty="0">
                <a:solidFill>
                  <a:srgbClr val="3F3F3F"/>
                </a:solidFill>
                <a:latin typeface="Trebuchet MS"/>
                <a:cs typeface="Trebuchet MS"/>
              </a:rPr>
              <a:t>2031.</a:t>
            </a:r>
            <a:endParaRPr sz="2000" dirty="0">
              <a:latin typeface="Trebuchet MS"/>
              <a:cs typeface="Trebuchet MS"/>
            </a:endParaRPr>
          </a:p>
          <a:p>
            <a:pPr marL="367665" indent="-342900">
              <a:lnSpc>
                <a:spcPct val="100000"/>
              </a:lnSpc>
              <a:spcBef>
                <a:spcPts val="875"/>
              </a:spcBef>
              <a:buClr>
                <a:srgbClr val="90C225"/>
              </a:buClr>
              <a:buSzPct val="79310"/>
              <a:buFont typeface="Wingdings" panose="05000000000000000000" pitchFamily="2" charset="2"/>
              <a:buChar char="v"/>
              <a:tabLst>
                <a:tab pos="308610" algn="l"/>
                <a:tab pos="309245" algn="l"/>
              </a:tabLst>
            </a:pPr>
            <a:r>
              <a:rPr sz="2000" spc="10" dirty="0">
                <a:solidFill>
                  <a:srgbClr val="3F3F3F"/>
                </a:solidFill>
                <a:latin typeface="Trebuchet MS"/>
                <a:cs typeface="Trebuchet MS"/>
              </a:rPr>
              <a:t>Drain </a:t>
            </a:r>
            <a:r>
              <a:rPr sz="2000" spc="15" dirty="0">
                <a:solidFill>
                  <a:srgbClr val="3F3F3F"/>
                </a:solidFill>
                <a:latin typeface="Trebuchet MS"/>
                <a:cs typeface="Trebuchet MS"/>
              </a:rPr>
              <a:t>atmospheric </a:t>
            </a:r>
            <a:r>
              <a:rPr sz="2000" spc="10" dirty="0">
                <a:solidFill>
                  <a:srgbClr val="3F3F3F"/>
                </a:solidFill>
                <a:latin typeface="Trebuchet MS"/>
                <a:cs typeface="Trebuchet MS"/>
              </a:rPr>
              <a:t>C0</a:t>
            </a:r>
            <a:r>
              <a:rPr sz="2000" spc="15" baseline="-19444" dirty="0">
                <a:solidFill>
                  <a:srgbClr val="3F3F3F"/>
                </a:solidFill>
                <a:latin typeface="Trebuchet MS"/>
                <a:cs typeface="Trebuchet MS"/>
              </a:rPr>
              <a:t>2 </a:t>
            </a:r>
            <a:r>
              <a:rPr sz="2000" spc="15" dirty="0">
                <a:solidFill>
                  <a:srgbClr val="3F3F3F"/>
                </a:solidFill>
                <a:latin typeface="Trebuchet MS"/>
                <a:cs typeface="Trebuchet MS"/>
              </a:rPr>
              <a:t>like </a:t>
            </a:r>
            <a:r>
              <a:rPr sz="2000" spc="20" dirty="0">
                <a:solidFill>
                  <a:srgbClr val="3F3F3F"/>
                </a:solidFill>
                <a:latin typeface="Trebuchet MS"/>
                <a:cs typeface="Trebuchet MS"/>
              </a:rPr>
              <a:t>a</a:t>
            </a:r>
            <a:r>
              <a:rPr sz="2000" spc="-235" dirty="0">
                <a:solidFill>
                  <a:srgbClr val="3F3F3F"/>
                </a:solidFill>
                <a:latin typeface="Trebuchet MS"/>
                <a:cs typeface="Trebuchet MS"/>
              </a:rPr>
              <a:t> </a:t>
            </a:r>
            <a:r>
              <a:rPr sz="2000" spc="15" dirty="0">
                <a:solidFill>
                  <a:srgbClr val="3F3F3F"/>
                </a:solidFill>
                <a:latin typeface="Trebuchet MS"/>
                <a:cs typeface="Trebuchet MS"/>
              </a:rPr>
              <a:t>bathtub.</a:t>
            </a:r>
            <a:endParaRPr sz="2000" dirty="0">
              <a:latin typeface="Trebuchet MS"/>
              <a:cs typeface="Trebuchet MS"/>
            </a:endParaRPr>
          </a:p>
        </p:txBody>
      </p:sp>
      <p:sp>
        <p:nvSpPr>
          <p:cNvPr id="4" name="object 4"/>
          <p:cNvSpPr/>
          <p:nvPr/>
        </p:nvSpPr>
        <p:spPr>
          <a:xfrm>
            <a:off x="6814964" y="113940"/>
            <a:ext cx="3167599" cy="2355708"/>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7200900" y="5346192"/>
            <a:ext cx="361315" cy="218440"/>
          </a:xfrm>
          <a:custGeom>
            <a:avLst/>
            <a:gdLst/>
            <a:ahLst/>
            <a:cxnLst/>
            <a:rect l="l" t="t" r="r" b="b"/>
            <a:pathLst>
              <a:path w="361315" h="218439">
                <a:moveTo>
                  <a:pt x="51427" y="180709"/>
                </a:moveTo>
                <a:lnTo>
                  <a:pt x="38100" y="158496"/>
                </a:lnTo>
                <a:lnTo>
                  <a:pt x="0" y="217932"/>
                </a:lnTo>
                <a:lnTo>
                  <a:pt x="39624" y="214486"/>
                </a:lnTo>
                <a:lnTo>
                  <a:pt x="39624" y="190500"/>
                </a:lnTo>
                <a:lnTo>
                  <a:pt x="41148" y="187452"/>
                </a:lnTo>
                <a:lnTo>
                  <a:pt x="42672" y="185928"/>
                </a:lnTo>
                <a:lnTo>
                  <a:pt x="51427" y="180709"/>
                </a:lnTo>
                <a:close/>
              </a:path>
              <a:path w="361315" h="218439">
                <a:moveTo>
                  <a:pt x="57056" y="190090"/>
                </a:moveTo>
                <a:lnTo>
                  <a:pt x="51427" y="180709"/>
                </a:lnTo>
                <a:lnTo>
                  <a:pt x="42672" y="185928"/>
                </a:lnTo>
                <a:lnTo>
                  <a:pt x="41148" y="187452"/>
                </a:lnTo>
                <a:lnTo>
                  <a:pt x="39624" y="190500"/>
                </a:lnTo>
                <a:lnTo>
                  <a:pt x="42672" y="196596"/>
                </a:lnTo>
                <a:lnTo>
                  <a:pt x="45720" y="196596"/>
                </a:lnTo>
                <a:lnTo>
                  <a:pt x="48768" y="195072"/>
                </a:lnTo>
                <a:lnTo>
                  <a:pt x="57056" y="190090"/>
                </a:lnTo>
                <a:close/>
              </a:path>
              <a:path w="361315" h="218439">
                <a:moveTo>
                  <a:pt x="70104" y="211836"/>
                </a:moveTo>
                <a:lnTo>
                  <a:pt x="57056" y="190090"/>
                </a:lnTo>
                <a:lnTo>
                  <a:pt x="48768" y="195072"/>
                </a:lnTo>
                <a:lnTo>
                  <a:pt x="45720" y="196596"/>
                </a:lnTo>
                <a:lnTo>
                  <a:pt x="42672" y="196596"/>
                </a:lnTo>
                <a:lnTo>
                  <a:pt x="39624" y="190500"/>
                </a:lnTo>
                <a:lnTo>
                  <a:pt x="39624" y="214486"/>
                </a:lnTo>
                <a:lnTo>
                  <a:pt x="70104" y="211836"/>
                </a:lnTo>
                <a:close/>
              </a:path>
              <a:path w="361315" h="218439">
                <a:moveTo>
                  <a:pt x="361188" y="4572"/>
                </a:moveTo>
                <a:lnTo>
                  <a:pt x="359664" y="3048"/>
                </a:lnTo>
                <a:lnTo>
                  <a:pt x="358140" y="0"/>
                </a:lnTo>
                <a:lnTo>
                  <a:pt x="355092" y="0"/>
                </a:lnTo>
                <a:lnTo>
                  <a:pt x="352044" y="1524"/>
                </a:lnTo>
                <a:lnTo>
                  <a:pt x="51427" y="180709"/>
                </a:lnTo>
                <a:lnTo>
                  <a:pt x="57056" y="190090"/>
                </a:lnTo>
                <a:lnTo>
                  <a:pt x="358140" y="9144"/>
                </a:lnTo>
                <a:lnTo>
                  <a:pt x="359664" y="7620"/>
                </a:lnTo>
                <a:lnTo>
                  <a:pt x="361188" y="4572"/>
                </a:lnTo>
                <a:close/>
              </a:path>
            </a:pathLst>
          </a:custGeom>
          <a:solidFill>
            <a:srgbClr val="8FC125"/>
          </a:solidFill>
        </p:spPr>
        <p:txBody>
          <a:bodyPr wrap="square" lIns="0" tIns="0" rIns="0" bIns="0" rtlCol="0"/>
          <a:lstStyle/>
          <a:p>
            <a:endParaRPr/>
          </a:p>
        </p:txBody>
      </p:sp>
      <p:sp>
        <p:nvSpPr>
          <p:cNvPr id="6" name="object 6"/>
          <p:cNvSpPr/>
          <p:nvPr/>
        </p:nvSpPr>
        <p:spPr>
          <a:xfrm>
            <a:off x="457200" y="3048000"/>
            <a:ext cx="6858000" cy="4267200"/>
          </a:xfrm>
          <a:prstGeom prst="rect">
            <a:avLst/>
          </a:prstGeom>
          <a:blipFill>
            <a:blip r:embed="rId3" cstate="print"/>
            <a:stretch>
              <a:fillRect/>
            </a:stretch>
          </a:blipFill>
        </p:spPr>
        <p:txBody>
          <a:bodyPr wrap="square" lIns="0" tIns="0" rIns="0" bIns="0" rtlCol="0"/>
          <a:lstStyle/>
          <a:p>
            <a:endParaRPr/>
          </a:p>
        </p:txBody>
      </p:sp>
      <p:sp>
        <p:nvSpPr>
          <p:cNvPr id="7" name="Slide Number Placeholder 6"/>
          <p:cNvSpPr>
            <a:spLocks noGrp="1"/>
          </p:cNvSpPr>
          <p:nvPr>
            <p:ph type="sldNum" sz="quarter" idx="7"/>
          </p:nvPr>
        </p:nvSpPr>
        <p:spPr/>
        <p:txBody>
          <a:bodyPr/>
          <a:lstStyle/>
          <a:p>
            <a:fld id="{B6F15528-21DE-4FAA-801E-634DDDAF4B2B}" type="slidenum">
              <a:rPr lang="en-US" smtClean="0"/>
              <a:t>26</a:t>
            </a:fld>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57400" y="304800"/>
            <a:ext cx="5205224" cy="570028"/>
          </a:xfrm>
          <a:prstGeom prst="rect">
            <a:avLst/>
          </a:prstGeom>
        </p:spPr>
        <p:txBody>
          <a:bodyPr vert="horz" wrap="square" lIns="0" tIns="15875" rIns="0" bIns="0" rtlCol="0">
            <a:spAutoFit/>
          </a:bodyPr>
          <a:lstStyle/>
          <a:p>
            <a:pPr marL="12700" algn="ctr">
              <a:lnSpc>
                <a:spcPct val="100000"/>
              </a:lnSpc>
              <a:spcBef>
                <a:spcPts val="125"/>
              </a:spcBef>
            </a:pPr>
            <a:r>
              <a:rPr sz="3600" b="0" spc="5" dirty="0">
                <a:latin typeface="Trebuchet MS"/>
                <a:cs typeface="Trebuchet MS"/>
              </a:rPr>
              <a:t>Planting</a:t>
            </a:r>
            <a:r>
              <a:rPr sz="3600" b="0" spc="-70" dirty="0">
                <a:latin typeface="Trebuchet MS"/>
                <a:cs typeface="Trebuchet MS"/>
              </a:rPr>
              <a:t> </a:t>
            </a:r>
            <a:r>
              <a:rPr sz="3600" b="0" spc="5" dirty="0">
                <a:latin typeface="Trebuchet MS"/>
                <a:cs typeface="Trebuchet MS"/>
              </a:rPr>
              <a:t>Ideas</a:t>
            </a:r>
          </a:p>
        </p:txBody>
      </p:sp>
      <p:sp>
        <p:nvSpPr>
          <p:cNvPr id="3" name="object 3"/>
          <p:cNvSpPr txBox="1"/>
          <p:nvPr/>
        </p:nvSpPr>
        <p:spPr>
          <a:xfrm>
            <a:off x="457200" y="1219200"/>
            <a:ext cx="6938009" cy="5770811"/>
          </a:xfrm>
          <a:prstGeom prst="rect">
            <a:avLst/>
          </a:prstGeom>
        </p:spPr>
        <p:txBody>
          <a:bodyPr vert="horz" wrap="square" lIns="0" tIns="25400" rIns="0" bIns="0" rtlCol="0">
            <a:spAutoFit/>
          </a:bodyPr>
          <a:lstStyle/>
          <a:p>
            <a:pPr marL="380365" marR="193040" indent="-342900">
              <a:lnSpc>
                <a:spcPts val="1730"/>
              </a:lnSpc>
              <a:spcBef>
                <a:spcPts val="200"/>
              </a:spcBef>
              <a:buClr>
                <a:srgbClr val="90C225"/>
              </a:buClr>
              <a:buSzPct val="79310"/>
              <a:buFont typeface="Wingdings" panose="05000000000000000000" pitchFamily="2" charset="2"/>
              <a:buChar char="v"/>
              <a:tabLst>
                <a:tab pos="321310" algn="l"/>
                <a:tab pos="321945" algn="l"/>
              </a:tabLst>
            </a:pPr>
            <a:r>
              <a:rPr sz="2000" spc="5" dirty="0">
                <a:solidFill>
                  <a:srgbClr val="3F3F3F"/>
                </a:solidFill>
                <a:latin typeface="Trebuchet MS"/>
                <a:cs typeface="Trebuchet MS"/>
              </a:rPr>
              <a:t>Provide </a:t>
            </a:r>
            <a:r>
              <a:rPr sz="2000" spc="15" dirty="0">
                <a:solidFill>
                  <a:srgbClr val="3F3F3F"/>
                </a:solidFill>
                <a:latin typeface="Trebuchet MS"/>
                <a:cs typeface="Trebuchet MS"/>
              </a:rPr>
              <a:t>space where public can </a:t>
            </a:r>
            <a:r>
              <a:rPr sz="2000" spc="20" dirty="0">
                <a:solidFill>
                  <a:srgbClr val="3F3F3F"/>
                </a:solidFill>
                <a:latin typeface="Trebuchet MS"/>
                <a:cs typeface="Trebuchet MS"/>
              </a:rPr>
              <a:t>come </a:t>
            </a:r>
            <a:r>
              <a:rPr sz="2000" spc="15" dirty="0">
                <a:solidFill>
                  <a:srgbClr val="3F3F3F"/>
                </a:solidFill>
                <a:latin typeface="Trebuchet MS"/>
                <a:cs typeface="Trebuchet MS"/>
              </a:rPr>
              <a:t>and plant trees and </a:t>
            </a:r>
            <a:r>
              <a:rPr sz="2000" spc="10" dirty="0">
                <a:solidFill>
                  <a:srgbClr val="3F3F3F"/>
                </a:solidFill>
                <a:latin typeface="Trebuchet MS"/>
                <a:cs typeface="Trebuchet MS"/>
              </a:rPr>
              <a:t>shrubs. All  </a:t>
            </a:r>
            <a:r>
              <a:rPr sz="2000" spc="20" dirty="0">
                <a:solidFill>
                  <a:srgbClr val="3F3F3F"/>
                </a:solidFill>
                <a:latin typeface="Trebuchet MS"/>
                <a:cs typeface="Trebuchet MS"/>
              </a:rPr>
              <a:t>government-owned </a:t>
            </a:r>
            <a:r>
              <a:rPr sz="2000" spc="15" dirty="0">
                <a:solidFill>
                  <a:srgbClr val="3F3F3F"/>
                </a:solidFill>
                <a:latin typeface="Trebuchet MS"/>
                <a:cs typeface="Trebuchet MS"/>
              </a:rPr>
              <a:t>lands. </a:t>
            </a:r>
            <a:r>
              <a:rPr sz="2000" spc="-10" dirty="0">
                <a:solidFill>
                  <a:srgbClr val="3F3F3F"/>
                </a:solidFill>
                <a:latin typeface="Trebuchet MS"/>
                <a:cs typeface="Trebuchet MS"/>
              </a:rPr>
              <a:t>Very </a:t>
            </a:r>
            <a:r>
              <a:rPr sz="2000" spc="15" dirty="0">
                <a:solidFill>
                  <a:srgbClr val="3F3F3F"/>
                </a:solidFill>
                <a:latin typeface="Trebuchet MS"/>
                <a:cs typeface="Trebuchet MS"/>
              </a:rPr>
              <a:t>small </a:t>
            </a:r>
            <a:r>
              <a:rPr sz="2000" spc="10" dirty="0">
                <a:solidFill>
                  <a:srgbClr val="3F3F3F"/>
                </a:solidFill>
                <a:latin typeface="Trebuchet MS"/>
                <a:cs typeface="Trebuchet MS"/>
              </a:rPr>
              <a:t>cost. </a:t>
            </a:r>
            <a:r>
              <a:rPr sz="2000" spc="20" dirty="0">
                <a:solidFill>
                  <a:srgbClr val="3F3F3F"/>
                </a:solidFill>
                <a:latin typeface="Trebuchet MS"/>
                <a:cs typeface="Trebuchet MS"/>
              </a:rPr>
              <a:t>Need </a:t>
            </a:r>
            <a:r>
              <a:rPr sz="2000" spc="15" dirty="0">
                <a:solidFill>
                  <a:srgbClr val="3F3F3F"/>
                </a:solidFill>
                <a:latin typeface="Trebuchet MS"/>
                <a:cs typeface="Trebuchet MS"/>
              </a:rPr>
              <a:t>website with </a:t>
            </a:r>
            <a:r>
              <a:rPr sz="2000" spc="20" dirty="0">
                <a:solidFill>
                  <a:srgbClr val="3F3F3F"/>
                </a:solidFill>
                <a:latin typeface="Trebuchet MS"/>
                <a:cs typeface="Trebuchet MS"/>
              </a:rPr>
              <a:t>document</a:t>
            </a:r>
            <a:r>
              <a:rPr sz="2000" spc="-195" dirty="0">
                <a:solidFill>
                  <a:srgbClr val="3F3F3F"/>
                </a:solidFill>
                <a:latin typeface="Trebuchet MS"/>
                <a:cs typeface="Trebuchet MS"/>
              </a:rPr>
              <a:t> </a:t>
            </a:r>
            <a:r>
              <a:rPr sz="2000" spc="15" dirty="0">
                <a:solidFill>
                  <a:srgbClr val="3F3F3F"/>
                </a:solidFill>
                <a:latin typeface="Trebuchet MS"/>
                <a:cs typeface="Trebuchet MS"/>
              </a:rPr>
              <a:t>for  each planting</a:t>
            </a:r>
            <a:r>
              <a:rPr sz="2000" spc="-25" dirty="0">
                <a:solidFill>
                  <a:srgbClr val="3F3F3F"/>
                </a:solidFill>
                <a:latin typeface="Trebuchet MS"/>
                <a:cs typeface="Trebuchet MS"/>
              </a:rPr>
              <a:t> </a:t>
            </a:r>
            <a:r>
              <a:rPr sz="2000" spc="10" dirty="0">
                <a:solidFill>
                  <a:srgbClr val="3F3F3F"/>
                </a:solidFill>
                <a:latin typeface="Trebuchet MS"/>
                <a:cs typeface="Trebuchet MS"/>
              </a:rPr>
              <a:t>area.</a:t>
            </a:r>
            <a:endParaRPr sz="2000" dirty="0">
              <a:latin typeface="Trebuchet MS"/>
              <a:cs typeface="Trebuchet MS"/>
            </a:endParaRPr>
          </a:p>
          <a:p>
            <a:pPr marL="380365" indent="-342900">
              <a:lnSpc>
                <a:spcPts val="1660"/>
              </a:lnSpc>
              <a:buClr>
                <a:srgbClr val="90C225"/>
              </a:buClr>
              <a:buSzPct val="79310"/>
              <a:buFont typeface="Wingdings" panose="05000000000000000000" pitchFamily="2" charset="2"/>
              <a:buChar char="v"/>
              <a:tabLst>
                <a:tab pos="321310" algn="l"/>
                <a:tab pos="321945" algn="l"/>
              </a:tabLst>
            </a:pPr>
            <a:r>
              <a:rPr sz="2000" spc="15" dirty="0">
                <a:latin typeface="Trebuchet MS"/>
                <a:cs typeface="Trebuchet MS"/>
              </a:rPr>
              <a:t>Plant shrubs </a:t>
            </a:r>
            <a:r>
              <a:rPr sz="2000" spc="10" dirty="0">
                <a:latin typeface="Trebuchet MS"/>
                <a:cs typeface="Trebuchet MS"/>
              </a:rPr>
              <a:t>in all </a:t>
            </a:r>
            <a:r>
              <a:rPr sz="2000" spc="15" dirty="0">
                <a:latin typeface="Trebuchet MS"/>
                <a:cs typeface="Trebuchet MS"/>
              </a:rPr>
              <a:t>freeway medians and </a:t>
            </a:r>
            <a:r>
              <a:rPr sz="2000" spc="10" dirty="0">
                <a:latin typeface="Trebuchet MS"/>
                <a:cs typeface="Trebuchet MS"/>
              </a:rPr>
              <a:t>sides. </a:t>
            </a:r>
            <a:r>
              <a:rPr sz="2000" spc="15" dirty="0">
                <a:latin typeface="Trebuchet MS"/>
                <a:cs typeface="Trebuchet MS"/>
              </a:rPr>
              <a:t>This </a:t>
            </a:r>
            <a:r>
              <a:rPr sz="2000" spc="10" dirty="0">
                <a:latin typeface="Trebuchet MS"/>
                <a:cs typeface="Trebuchet MS"/>
              </a:rPr>
              <a:t>is </a:t>
            </a:r>
            <a:r>
              <a:rPr sz="2000" spc="15" dirty="0">
                <a:latin typeface="Trebuchet MS"/>
                <a:cs typeface="Trebuchet MS"/>
              </a:rPr>
              <a:t>revenue plus.</a:t>
            </a:r>
            <a:r>
              <a:rPr sz="2000" spc="275" dirty="0">
                <a:latin typeface="Trebuchet MS"/>
                <a:cs typeface="Trebuchet MS"/>
              </a:rPr>
              <a:t> </a:t>
            </a:r>
            <a:r>
              <a:rPr sz="2000" spc="15" dirty="0">
                <a:latin typeface="Trebuchet MS"/>
                <a:cs typeface="Trebuchet MS"/>
              </a:rPr>
              <a:t>Plant</a:t>
            </a:r>
            <a:endParaRPr sz="2000" dirty="0">
              <a:latin typeface="Trebuchet MS"/>
              <a:cs typeface="Trebuchet MS"/>
            </a:endParaRPr>
          </a:p>
          <a:p>
            <a:pPr marL="664210" marR="72390" indent="-342900">
              <a:lnSpc>
                <a:spcPts val="1730"/>
              </a:lnSpc>
              <a:spcBef>
                <a:spcPts val="60"/>
              </a:spcBef>
              <a:buFont typeface="Wingdings" panose="05000000000000000000" pitchFamily="2" charset="2"/>
              <a:buChar char="v"/>
            </a:pPr>
            <a:r>
              <a:rPr sz="2000" spc="15" dirty="0">
                <a:latin typeface="Trebuchet MS"/>
                <a:cs typeface="Trebuchet MS"/>
              </a:rPr>
              <a:t>native shrubs at </a:t>
            </a:r>
            <a:r>
              <a:rPr sz="2000" spc="20" dirty="0">
                <a:latin typeface="Trebuchet MS"/>
                <a:cs typeface="Trebuchet MS"/>
              </a:rPr>
              <a:t>a </a:t>
            </a:r>
            <a:r>
              <a:rPr sz="2000" spc="15" dirty="0">
                <a:latin typeface="Trebuchet MS"/>
                <a:cs typeface="Trebuchet MS"/>
              </a:rPr>
              <a:t>minimal </a:t>
            </a:r>
            <a:r>
              <a:rPr sz="2000" spc="10" dirty="0">
                <a:latin typeface="Trebuchet MS"/>
                <a:cs typeface="Trebuchet MS"/>
              </a:rPr>
              <a:t>spacing </a:t>
            </a:r>
            <a:r>
              <a:rPr sz="2000" spc="15" dirty="0">
                <a:latin typeface="Trebuchet MS"/>
                <a:cs typeface="Trebuchet MS"/>
              </a:rPr>
              <a:t>so </a:t>
            </a:r>
            <a:r>
              <a:rPr sz="2000" spc="10" dirty="0">
                <a:latin typeface="Trebuchet MS"/>
                <a:cs typeface="Trebuchet MS"/>
              </a:rPr>
              <a:t>all light is </a:t>
            </a:r>
            <a:r>
              <a:rPr sz="2000" spc="15" dirty="0">
                <a:latin typeface="Trebuchet MS"/>
                <a:cs typeface="Trebuchet MS"/>
              </a:rPr>
              <a:t>used </a:t>
            </a:r>
            <a:r>
              <a:rPr sz="2000" spc="10" dirty="0">
                <a:latin typeface="Trebuchet MS"/>
                <a:cs typeface="Trebuchet MS"/>
              </a:rPr>
              <a:t>in </a:t>
            </a:r>
            <a:r>
              <a:rPr sz="2000" spc="15" dirty="0">
                <a:latin typeface="Trebuchet MS"/>
                <a:cs typeface="Trebuchet MS"/>
              </a:rPr>
              <a:t>photosynthesis. This  </a:t>
            </a:r>
            <a:r>
              <a:rPr sz="2000" spc="10" dirty="0">
                <a:latin typeface="Trebuchet MS"/>
                <a:cs typeface="Trebuchet MS"/>
              </a:rPr>
              <a:t>will </a:t>
            </a:r>
            <a:r>
              <a:rPr sz="2000" spc="15" dirty="0">
                <a:latin typeface="Trebuchet MS"/>
                <a:cs typeface="Trebuchet MS"/>
              </a:rPr>
              <a:t>take </a:t>
            </a:r>
            <a:r>
              <a:rPr sz="2000" spc="10" dirty="0">
                <a:latin typeface="Trebuchet MS"/>
                <a:cs typeface="Trebuchet MS"/>
              </a:rPr>
              <a:t>in </a:t>
            </a:r>
            <a:r>
              <a:rPr sz="2000" spc="15" dirty="0">
                <a:latin typeface="Trebuchet MS"/>
                <a:cs typeface="Trebuchet MS"/>
              </a:rPr>
              <a:t>1 ton of CO</a:t>
            </a:r>
            <a:r>
              <a:rPr sz="2000" spc="22" baseline="-19444" dirty="0">
                <a:latin typeface="Trebuchet MS"/>
                <a:cs typeface="Trebuchet MS"/>
              </a:rPr>
              <a:t>2 </a:t>
            </a:r>
            <a:r>
              <a:rPr sz="2000" spc="15" dirty="0">
                <a:latin typeface="Trebuchet MS"/>
                <a:cs typeface="Trebuchet MS"/>
              </a:rPr>
              <a:t>emissions per </a:t>
            </a:r>
            <a:r>
              <a:rPr sz="2000" spc="10" dirty="0">
                <a:latin typeface="Trebuchet MS"/>
                <a:cs typeface="Trebuchet MS"/>
              </a:rPr>
              <a:t>acre </a:t>
            </a:r>
            <a:r>
              <a:rPr sz="2000" spc="15" dirty="0">
                <a:latin typeface="Trebuchet MS"/>
                <a:cs typeface="Trebuchet MS"/>
              </a:rPr>
              <a:t>per year </a:t>
            </a:r>
            <a:r>
              <a:rPr sz="2000" spc="10" dirty="0">
                <a:latin typeface="Trebuchet MS"/>
                <a:cs typeface="Trebuchet MS"/>
              </a:rPr>
              <a:t>right </a:t>
            </a:r>
            <a:r>
              <a:rPr sz="2000" spc="15" dirty="0">
                <a:latin typeface="Trebuchet MS"/>
                <a:cs typeface="Trebuchet MS"/>
              </a:rPr>
              <a:t>at the source. </a:t>
            </a:r>
            <a:r>
              <a:rPr sz="2000" spc="20" dirty="0">
                <a:latin typeface="Trebuchet MS"/>
                <a:cs typeface="Trebuchet MS"/>
              </a:rPr>
              <a:t>The  </a:t>
            </a:r>
            <a:r>
              <a:rPr sz="2000" spc="15" dirty="0">
                <a:latin typeface="Trebuchet MS"/>
                <a:cs typeface="Trebuchet MS"/>
              </a:rPr>
              <a:t>space </a:t>
            </a:r>
            <a:r>
              <a:rPr sz="2000" spc="20" dirty="0">
                <a:latin typeface="Trebuchet MS"/>
                <a:cs typeface="Trebuchet MS"/>
              </a:rPr>
              <a:t>would not need </a:t>
            </a:r>
            <a:r>
              <a:rPr sz="2000" spc="15" dirty="0">
                <a:latin typeface="Trebuchet MS"/>
                <a:cs typeface="Trebuchet MS"/>
              </a:rPr>
              <a:t>to be </a:t>
            </a:r>
            <a:r>
              <a:rPr sz="2000" spc="20" dirty="0">
                <a:latin typeface="Trebuchet MS"/>
                <a:cs typeface="Trebuchet MS"/>
              </a:rPr>
              <a:t>mowed </a:t>
            </a:r>
            <a:r>
              <a:rPr sz="2000" spc="15" dirty="0">
                <a:latin typeface="Trebuchet MS"/>
                <a:cs typeface="Trebuchet MS"/>
              </a:rPr>
              <a:t>every </a:t>
            </a:r>
            <a:r>
              <a:rPr sz="2000" spc="20" dirty="0">
                <a:latin typeface="Trebuchet MS"/>
                <a:cs typeface="Trebuchet MS"/>
              </a:rPr>
              <a:t>week </a:t>
            </a:r>
            <a:r>
              <a:rPr sz="2000" spc="10" dirty="0">
                <a:latin typeface="Trebuchet MS"/>
                <a:cs typeface="Trebuchet MS"/>
              </a:rPr>
              <a:t>in </a:t>
            </a:r>
            <a:r>
              <a:rPr sz="2000" spc="15" dirty="0">
                <a:latin typeface="Trebuchet MS"/>
                <a:cs typeface="Trebuchet MS"/>
              </a:rPr>
              <a:t>the</a:t>
            </a:r>
            <a:r>
              <a:rPr sz="2000" spc="-185" dirty="0">
                <a:latin typeface="Trebuchet MS"/>
                <a:cs typeface="Trebuchet MS"/>
              </a:rPr>
              <a:t> </a:t>
            </a:r>
            <a:r>
              <a:rPr sz="2000" spc="-10" dirty="0">
                <a:latin typeface="Trebuchet MS"/>
                <a:cs typeface="Trebuchet MS"/>
              </a:rPr>
              <a:t>summer.</a:t>
            </a:r>
            <a:endParaRPr sz="2000" dirty="0">
              <a:latin typeface="Trebuchet MS"/>
              <a:cs typeface="Trebuchet MS"/>
            </a:endParaRPr>
          </a:p>
          <a:p>
            <a:pPr marL="380365" indent="-342900">
              <a:lnSpc>
                <a:spcPts val="1660"/>
              </a:lnSpc>
              <a:buClr>
                <a:srgbClr val="90C225"/>
              </a:buClr>
              <a:buSzPct val="79310"/>
              <a:buFont typeface="Wingdings" panose="05000000000000000000" pitchFamily="2" charset="2"/>
              <a:buChar char="v"/>
              <a:tabLst>
                <a:tab pos="321310" algn="l"/>
                <a:tab pos="321945" algn="l"/>
              </a:tabLst>
            </a:pPr>
            <a:r>
              <a:rPr sz="2000" spc="20" dirty="0">
                <a:solidFill>
                  <a:srgbClr val="3F3F3F"/>
                </a:solidFill>
                <a:latin typeface="Trebuchet MS"/>
                <a:cs typeface="Trebuchet MS"/>
              </a:rPr>
              <a:t>Get </a:t>
            </a:r>
            <a:r>
              <a:rPr sz="2000" spc="15" dirty="0">
                <a:solidFill>
                  <a:srgbClr val="3F3F3F"/>
                </a:solidFill>
                <a:latin typeface="Trebuchet MS"/>
                <a:cs typeface="Trebuchet MS"/>
              </a:rPr>
              <a:t>schools involved and planting massive </a:t>
            </a:r>
            <a:r>
              <a:rPr sz="2000" spc="20" dirty="0">
                <a:solidFill>
                  <a:srgbClr val="3F3F3F"/>
                </a:solidFill>
                <a:latin typeface="Trebuchet MS"/>
                <a:cs typeface="Trebuchet MS"/>
              </a:rPr>
              <a:t>number </a:t>
            </a:r>
            <a:r>
              <a:rPr sz="2000" spc="15" dirty="0">
                <a:solidFill>
                  <a:srgbClr val="3F3F3F"/>
                </a:solidFill>
                <a:latin typeface="Trebuchet MS"/>
                <a:cs typeface="Trebuchet MS"/>
              </a:rPr>
              <a:t>of trees and </a:t>
            </a:r>
            <a:r>
              <a:rPr sz="2000" spc="10" dirty="0">
                <a:solidFill>
                  <a:srgbClr val="3F3F3F"/>
                </a:solidFill>
                <a:latin typeface="Trebuchet MS"/>
                <a:cs typeface="Trebuchet MS"/>
              </a:rPr>
              <a:t>shrubs.</a:t>
            </a:r>
            <a:r>
              <a:rPr sz="2000" spc="-210" dirty="0">
                <a:solidFill>
                  <a:srgbClr val="3F3F3F"/>
                </a:solidFill>
                <a:latin typeface="Trebuchet MS"/>
                <a:cs typeface="Trebuchet MS"/>
              </a:rPr>
              <a:t> </a:t>
            </a:r>
            <a:r>
              <a:rPr sz="2000" spc="15" dirty="0">
                <a:solidFill>
                  <a:srgbClr val="3F3F3F"/>
                </a:solidFill>
                <a:latin typeface="Trebuchet MS"/>
                <a:cs typeface="Trebuchet MS"/>
              </a:rPr>
              <a:t>In</a:t>
            </a:r>
            <a:endParaRPr sz="2000" dirty="0">
              <a:latin typeface="Trebuchet MS"/>
              <a:cs typeface="Trebuchet MS"/>
            </a:endParaRPr>
          </a:p>
          <a:p>
            <a:pPr marL="664210" indent="-342900">
              <a:lnSpc>
                <a:spcPts val="1730"/>
              </a:lnSpc>
              <a:buFont typeface="Wingdings" panose="05000000000000000000" pitchFamily="2" charset="2"/>
              <a:buChar char="v"/>
            </a:pPr>
            <a:r>
              <a:rPr sz="2000" spc="10" dirty="0">
                <a:solidFill>
                  <a:srgbClr val="3F3F3F"/>
                </a:solidFill>
                <a:latin typeface="Trebuchet MS"/>
                <a:cs typeface="Trebuchet MS"/>
              </a:rPr>
              <a:t>their </a:t>
            </a:r>
            <a:r>
              <a:rPr sz="2000" spc="15" dirty="0">
                <a:solidFill>
                  <a:srgbClr val="3F3F3F"/>
                </a:solidFill>
                <a:latin typeface="Trebuchet MS"/>
                <a:cs typeface="Trebuchet MS"/>
              </a:rPr>
              <a:t>property and the government property as </a:t>
            </a:r>
            <a:r>
              <a:rPr sz="2000" spc="10" dirty="0">
                <a:solidFill>
                  <a:srgbClr val="3F3F3F"/>
                </a:solidFill>
                <a:latin typeface="Trebuchet MS"/>
                <a:cs typeface="Trebuchet MS"/>
              </a:rPr>
              <a:t>in </a:t>
            </a:r>
            <a:r>
              <a:rPr sz="2000" spc="15" dirty="0">
                <a:solidFill>
                  <a:srgbClr val="3F3F3F"/>
                </a:solidFill>
                <a:latin typeface="Trebuchet MS"/>
                <a:cs typeface="Trebuchet MS"/>
              </a:rPr>
              <a:t>1</a:t>
            </a:r>
            <a:r>
              <a:rPr sz="2000" spc="-105" dirty="0">
                <a:solidFill>
                  <a:srgbClr val="3F3F3F"/>
                </a:solidFill>
                <a:latin typeface="Trebuchet MS"/>
                <a:cs typeface="Trebuchet MS"/>
              </a:rPr>
              <a:t> </a:t>
            </a:r>
            <a:r>
              <a:rPr sz="2000" spc="15" dirty="0">
                <a:solidFill>
                  <a:srgbClr val="3F3F3F"/>
                </a:solidFill>
                <a:latin typeface="Trebuchet MS"/>
                <a:cs typeface="Trebuchet MS"/>
              </a:rPr>
              <a:t>above.</a:t>
            </a:r>
            <a:endParaRPr sz="2000" dirty="0">
              <a:latin typeface="Trebuchet MS"/>
              <a:cs typeface="Trebuchet MS"/>
            </a:endParaRPr>
          </a:p>
          <a:p>
            <a:pPr marL="380365" indent="-342900">
              <a:lnSpc>
                <a:spcPts val="1730"/>
              </a:lnSpc>
              <a:buClr>
                <a:srgbClr val="90C225"/>
              </a:buClr>
              <a:buSzPct val="79310"/>
              <a:buFont typeface="Wingdings" panose="05000000000000000000" pitchFamily="2" charset="2"/>
              <a:buChar char="v"/>
              <a:tabLst>
                <a:tab pos="321310" algn="l"/>
                <a:tab pos="321945" algn="l"/>
              </a:tabLst>
            </a:pPr>
            <a:r>
              <a:rPr sz="2000" dirty="0">
                <a:solidFill>
                  <a:srgbClr val="3F3F3F"/>
                </a:solidFill>
                <a:latin typeface="Trebuchet MS"/>
                <a:cs typeface="Trebuchet MS"/>
              </a:rPr>
              <a:t>Parks </a:t>
            </a:r>
            <a:r>
              <a:rPr sz="2000" spc="15" dirty="0">
                <a:solidFill>
                  <a:srgbClr val="3F3F3F"/>
                </a:solidFill>
                <a:latin typeface="Trebuchet MS"/>
                <a:cs typeface="Trebuchet MS"/>
              </a:rPr>
              <a:t>can add trees and</a:t>
            </a:r>
            <a:r>
              <a:rPr sz="2000" spc="-50" dirty="0">
                <a:solidFill>
                  <a:srgbClr val="3F3F3F"/>
                </a:solidFill>
                <a:latin typeface="Trebuchet MS"/>
                <a:cs typeface="Trebuchet MS"/>
              </a:rPr>
              <a:t> </a:t>
            </a:r>
            <a:r>
              <a:rPr sz="2000" spc="10" dirty="0">
                <a:solidFill>
                  <a:srgbClr val="3F3F3F"/>
                </a:solidFill>
                <a:latin typeface="Trebuchet MS"/>
                <a:cs typeface="Trebuchet MS"/>
              </a:rPr>
              <a:t>shrubs.</a:t>
            </a:r>
            <a:endParaRPr sz="2000" dirty="0">
              <a:latin typeface="Trebuchet MS"/>
              <a:cs typeface="Trebuchet MS"/>
            </a:endParaRPr>
          </a:p>
          <a:p>
            <a:pPr marL="380365" marR="53975" indent="-342900">
              <a:lnSpc>
                <a:spcPts val="1730"/>
              </a:lnSpc>
              <a:spcBef>
                <a:spcPts val="60"/>
              </a:spcBef>
              <a:buClr>
                <a:srgbClr val="90C225"/>
              </a:buClr>
              <a:buSzPct val="79310"/>
              <a:buFont typeface="Wingdings" panose="05000000000000000000" pitchFamily="2" charset="2"/>
              <a:buChar char="v"/>
              <a:tabLst>
                <a:tab pos="321310" algn="l"/>
                <a:tab pos="321945" algn="l"/>
              </a:tabLst>
            </a:pPr>
            <a:r>
              <a:rPr sz="2000" spc="-45" dirty="0">
                <a:solidFill>
                  <a:srgbClr val="3F3F3F"/>
                </a:solidFill>
                <a:latin typeface="Trebuchet MS"/>
                <a:cs typeface="Trebuchet MS"/>
              </a:rPr>
              <a:t>Tax </a:t>
            </a:r>
            <a:r>
              <a:rPr sz="2000" spc="15" dirty="0">
                <a:solidFill>
                  <a:srgbClr val="3F3F3F"/>
                </a:solidFill>
                <a:latin typeface="Trebuchet MS"/>
                <a:cs typeface="Trebuchet MS"/>
              </a:rPr>
              <a:t>incentive for business to plant trees and shrubs. Flat roofs which can  </a:t>
            </a:r>
            <a:r>
              <a:rPr sz="2000" spc="10" dirty="0">
                <a:solidFill>
                  <a:srgbClr val="3F3F3F"/>
                </a:solidFill>
                <a:latin typeface="Trebuchet MS"/>
                <a:cs typeface="Trebuchet MS"/>
              </a:rPr>
              <a:t>structurally </a:t>
            </a:r>
            <a:r>
              <a:rPr sz="2000" spc="15" dirty="0">
                <a:solidFill>
                  <a:srgbClr val="3F3F3F"/>
                </a:solidFill>
                <a:latin typeface="Trebuchet MS"/>
                <a:cs typeface="Trebuchet MS"/>
              </a:rPr>
              <a:t>handle </a:t>
            </a:r>
            <a:r>
              <a:rPr sz="2000" spc="10" dirty="0">
                <a:solidFill>
                  <a:srgbClr val="3F3F3F"/>
                </a:solidFill>
                <a:latin typeface="Trebuchet MS"/>
                <a:cs typeface="Trebuchet MS"/>
              </a:rPr>
              <a:t>dirt </a:t>
            </a:r>
            <a:r>
              <a:rPr sz="2000" spc="15" dirty="0">
                <a:solidFill>
                  <a:srgbClr val="3F3F3F"/>
                </a:solidFill>
                <a:latin typeface="Trebuchet MS"/>
                <a:cs typeface="Trebuchet MS"/>
              </a:rPr>
              <a:t>can plant shrubs at </a:t>
            </a:r>
            <a:r>
              <a:rPr sz="2000" spc="20" dirty="0">
                <a:solidFill>
                  <a:srgbClr val="3F3F3F"/>
                </a:solidFill>
                <a:latin typeface="Trebuchet MS"/>
                <a:cs typeface="Trebuchet MS"/>
              </a:rPr>
              <a:t>minimum </a:t>
            </a:r>
            <a:r>
              <a:rPr sz="2000" spc="10" dirty="0">
                <a:solidFill>
                  <a:srgbClr val="3F3F3F"/>
                </a:solidFill>
                <a:latin typeface="Trebuchet MS"/>
                <a:cs typeface="Trebuchet MS"/>
              </a:rPr>
              <a:t>spacing </a:t>
            </a:r>
            <a:r>
              <a:rPr sz="2000" spc="15" dirty="0">
                <a:solidFill>
                  <a:srgbClr val="3F3F3F"/>
                </a:solidFill>
                <a:latin typeface="Trebuchet MS"/>
                <a:cs typeface="Trebuchet MS"/>
              </a:rPr>
              <a:t>and water using  </a:t>
            </a:r>
            <a:r>
              <a:rPr sz="2000" spc="10" dirty="0">
                <a:solidFill>
                  <a:srgbClr val="3F3F3F"/>
                </a:solidFill>
                <a:latin typeface="Trebuchet MS"/>
                <a:cs typeface="Trebuchet MS"/>
              </a:rPr>
              <a:t>drip</a:t>
            </a:r>
            <a:r>
              <a:rPr sz="2000" dirty="0">
                <a:solidFill>
                  <a:srgbClr val="3F3F3F"/>
                </a:solidFill>
                <a:latin typeface="Trebuchet MS"/>
                <a:cs typeface="Trebuchet MS"/>
              </a:rPr>
              <a:t> </a:t>
            </a:r>
            <a:r>
              <a:rPr sz="2000" spc="10" dirty="0">
                <a:solidFill>
                  <a:srgbClr val="3F3F3F"/>
                </a:solidFill>
                <a:latin typeface="Trebuchet MS"/>
                <a:cs typeface="Trebuchet MS"/>
              </a:rPr>
              <a:t>irrigation.</a:t>
            </a:r>
            <a:endParaRPr sz="2000" dirty="0">
              <a:latin typeface="Trebuchet MS"/>
              <a:cs typeface="Trebuchet MS"/>
            </a:endParaRPr>
          </a:p>
          <a:p>
            <a:pPr marL="380365" indent="-342900">
              <a:lnSpc>
                <a:spcPts val="1660"/>
              </a:lnSpc>
              <a:buClr>
                <a:srgbClr val="90C225"/>
              </a:buClr>
              <a:buSzPct val="79310"/>
              <a:buFont typeface="Wingdings" panose="05000000000000000000" pitchFamily="2" charset="2"/>
              <a:buChar char="v"/>
              <a:tabLst>
                <a:tab pos="321310" algn="l"/>
                <a:tab pos="321945" algn="l"/>
              </a:tabLst>
            </a:pPr>
            <a:r>
              <a:rPr sz="2000" spc="10" dirty="0">
                <a:solidFill>
                  <a:srgbClr val="3F3F3F"/>
                </a:solidFill>
                <a:latin typeface="Trebuchet MS"/>
                <a:cs typeface="Trebuchet MS"/>
              </a:rPr>
              <a:t>Wild fire </a:t>
            </a:r>
            <a:r>
              <a:rPr sz="2000" spc="15" dirty="0">
                <a:solidFill>
                  <a:srgbClr val="3F3F3F"/>
                </a:solidFill>
                <a:latin typeface="Trebuchet MS"/>
                <a:cs typeface="Trebuchet MS"/>
              </a:rPr>
              <a:t>attention. </a:t>
            </a:r>
            <a:r>
              <a:rPr sz="2000" spc="20" dirty="0">
                <a:solidFill>
                  <a:srgbClr val="3F3F3F"/>
                </a:solidFill>
                <a:latin typeface="Trebuchet MS"/>
                <a:cs typeface="Trebuchet MS"/>
              </a:rPr>
              <a:t>Get a </a:t>
            </a:r>
            <a:r>
              <a:rPr sz="2000" spc="10" dirty="0">
                <a:solidFill>
                  <a:srgbClr val="3F3F3F"/>
                </a:solidFill>
                <a:latin typeface="Trebuchet MS"/>
                <a:cs typeface="Trebuchet MS"/>
              </a:rPr>
              <a:t>retainer </a:t>
            </a:r>
            <a:r>
              <a:rPr sz="2000" spc="15" dirty="0">
                <a:solidFill>
                  <a:srgbClr val="3F3F3F"/>
                </a:solidFill>
                <a:latin typeface="Trebuchet MS"/>
                <a:cs typeface="Trebuchet MS"/>
              </a:rPr>
              <a:t>for the Jet plane and use </a:t>
            </a:r>
            <a:r>
              <a:rPr sz="2000" spc="10" dirty="0">
                <a:solidFill>
                  <a:srgbClr val="3F3F3F"/>
                </a:solidFill>
                <a:latin typeface="Trebuchet MS"/>
                <a:cs typeface="Trebuchet MS"/>
              </a:rPr>
              <a:t>it </a:t>
            </a:r>
            <a:r>
              <a:rPr sz="2000" spc="20" dirty="0">
                <a:solidFill>
                  <a:srgbClr val="3F3F3F"/>
                </a:solidFill>
                <a:latin typeface="Trebuchet MS"/>
                <a:cs typeface="Trebuchet MS"/>
              </a:rPr>
              <a:t>from </a:t>
            </a:r>
            <a:r>
              <a:rPr sz="2000" spc="15" dirty="0">
                <a:solidFill>
                  <a:srgbClr val="3F3F3F"/>
                </a:solidFill>
                <a:latin typeface="Trebuchet MS"/>
                <a:cs typeface="Trebuchet MS"/>
              </a:rPr>
              <a:t>the</a:t>
            </a:r>
            <a:r>
              <a:rPr sz="2000" spc="-190" dirty="0">
                <a:solidFill>
                  <a:srgbClr val="3F3F3F"/>
                </a:solidFill>
                <a:latin typeface="Trebuchet MS"/>
                <a:cs typeface="Trebuchet MS"/>
              </a:rPr>
              <a:t> </a:t>
            </a:r>
            <a:r>
              <a:rPr sz="2000" spc="10" dirty="0">
                <a:solidFill>
                  <a:srgbClr val="3F3F3F"/>
                </a:solidFill>
                <a:latin typeface="Trebuchet MS"/>
                <a:cs typeface="Trebuchet MS"/>
              </a:rPr>
              <a:t>start</a:t>
            </a:r>
            <a:endParaRPr sz="2000" dirty="0">
              <a:latin typeface="Trebuchet MS"/>
              <a:cs typeface="Trebuchet MS"/>
            </a:endParaRPr>
          </a:p>
          <a:p>
            <a:pPr marL="664210" indent="-342900">
              <a:lnSpc>
                <a:spcPts val="1735"/>
              </a:lnSpc>
              <a:buFont typeface="Wingdings" panose="05000000000000000000" pitchFamily="2" charset="2"/>
              <a:buChar char="v"/>
            </a:pPr>
            <a:r>
              <a:rPr sz="2000" spc="20" dirty="0">
                <a:solidFill>
                  <a:srgbClr val="3F3F3F"/>
                </a:solidFill>
                <a:latin typeface="Trebuchet MS"/>
                <a:cs typeface="Trebuchet MS"/>
              </a:rPr>
              <a:t>on </a:t>
            </a:r>
            <a:r>
              <a:rPr sz="2000" spc="15" dirty="0">
                <a:solidFill>
                  <a:srgbClr val="3F3F3F"/>
                </a:solidFill>
                <a:latin typeface="Trebuchet MS"/>
                <a:cs typeface="Trebuchet MS"/>
              </a:rPr>
              <a:t>any wild</a:t>
            </a:r>
            <a:r>
              <a:rPr sz="2000" spc="-50" dirty="0">
                <a:solidFill>
                  <a:srgbClr val="3F3F3F"/>
                </a:solidFill>
                <a:latin typeface="Trebuchet MS"/>
                <a:cs typeface="Trebuchet MS"/>
              </a:rPr>
              <a:t> </a:t>
            </a:r>
            <a:r>
              <a:rPr sz="2000" spc="10" dirty="0">
                <a:solidFill>
                  <a:srgbClr val="3F3F3F"/>
                </a:solidFill>
                <a:latin typeface="Trebuchet MS"/>
                <a:cs typeface="Trebuchet MS"/>
              </a:rPr>
              <a:t>fire.</a:t>
            </a:r>
            <a:endParaRPr sz="2000" dirty="0">
              <a:latin typeface="Trebuchet MS"/>
              <a:cs typeface="Trebuchet MS"/>
            </a:endParaRPr>
          </a:p>
          <a:p>
            <a:pPr marL="381000" indent="-342900">
              <a:lnSpc>
                <a:spcPct val="100000"/>
              </a:lnSpc>
              <a:spcBef>
                <a:spcPts val="650"/>
              </a:spcBef>
              <a:buFont typeface="Wingdings" panose="05000000000000000000" pitchFamily="2" charset="2"/>
              <a:buChar char="v"/>
            </a:pPr>
            <a:r>
              <a:rPr sz="2000" spc="15" dirty="0">
                <a:solidFill>
                  <a:srgbClr val="3F3F3F"/>
                </a:solidFill>
                <a:latin typeface="Trebuchet MS"/>
                <a:cs typeface="Trebuchet MS"/>
              </a:rPr>
              <a:t>This </a:t>
            </a:r>
            <a:r>
              <a:rPr sz="2000" spc="10" dirty="0">
                <a:solidFill>
                  <a:srgbClr val="3F3F3F"/>
                </a:solidFill>
                <a:latin typeface="Trebuchet MS"/>
                <a:cs typeface="Trebuchet MS"/>
              </a:rPr>
              <a:t>all </a:t>
            </a:r>
            <a:r>
              <a:rPr sz="2000" spc="15" dirty="0">
                <a:solidFill>
                  <a:srgbClr val="3F3F3F"/>
                </a:solidFill>
                <a:latin typeface="Trebuchet MS"/>
                <a:cs typeface="Trebuchet MS"/>
              </a:rPr>
              <a:t>government policy </a:t>
            </a:r>
            <a:r>
              <a:rPr sz="2000" spc="20" dirty="0">
                <a:solidFill>
                  <a:srgbClr val="3F3F3F"/>
                </a:solidFill>
                <a:latin typeface="Trebuchet MS"/>
                <a:cs typeface="Trebuchet MS"/>
              </a:rPr>
              <a:t>document </a:t>
            </a:r>
            <a:r>
              <a:rPr sz="2000" spc="10" dirty="0">
                <a:solidFill>
                  <a:srgbClr val="3F3F3F"/>
                </a:solidFill>
                <a:latin typeface="Trebuchet MS"/>
                <a:cs typeface="Trebuchet MS"/>
              </a:rPr>
              <a:t>is </a:t>
            </a:r>
            <a:r>
              <a:rPr sz="2000" spc="20" dirty="0">
                <a:solidFill>
                  <a:srgbClr val="3F3F3F"/>
                </a:solidFill>
                <a:latin typeface="Trebuchet MS"/>
                <a:cs typeface="Trebuchet MS"/>
              </a:rPr>
              <a:t>on </a:t>
            </a:r>
            <a:r>
              <a:rPr sz="2000" spc="15" dirty="0">
                <a:solidFill>
                  <a:srgbClr val="3F3F3F"/>
                </a:solidFill>
                <a:latin typeface="Trebuchet MS"/>
                <a:cs typeface="Trebuchet MS"/>
              </a:rPr>
              <a:t>the </a:t>
            </a:r>
            <a:r>
              <a:rPr sz="2000" spc="20" dirty="0">
                <a:solidFill>
                  <a:srgbClr val="3F3F3F"/>
                </a:solidFill>
                <a:latin typeface="Trebuchet MS"/>
                <a:cs typeface="Trebuchet MS"/>
              </a:rPr>
              <a:t>home </a:t>
            </a:r>
            <a:r>
              <a:rPr sz="2000" spc="15" dirty="0">
                <a:solidFill>
                  <a:srgbClr val="3F3F3F"/>
                </a:solidFill>
                <a:latin typeface="Trebuchet MS"/>
                <a:cs typeface="Trebuchet MS"/>
              </a:rPr>
              <a:t>page of</a:t>
            </a:r>
            <a:r>
              <a:rPr sz="2000" spc="-195" dirty="0">
                <a:solidFill>
                  <a:srgbClr val="3F3F3F"/>
                </a:solidFill>
                <a:latin typeface="Trebuchet MS"/>
                <a:cs typeface="Trebuchet MS"/>
              </a:rPr>
              <a:t> </a:t>
            </a:r>
            <a:r>
              <a:rPr sz="2000" spc="15" dirty="0">
                <a:solidFill>
                  <a:srgbClr val="3F3F3F"/>
                </a:solidFill>
                <a:latin typeface="Trebuchet MS"/>
                <a:cs typeface="Trebuchet MS"/>
              </a:rPr>
              <a:t>cctruth.org</a:t>
            </a:r>
            <a:endParaRPr sz="2000" dirty="0">
              <a:latin typeface="Trebuchet MS"/>
              <a:cs typeface="Trebuchet MS"/>
            </a:endParaRPr>
          </a:p>
        </p:txBody>
      </p:sp>
      <p:sp>
        <p:nvSpPr>
          <p:cNvPr id="4" name="Slide Number Placeholder 3"/>
          <p:cNvSpPr>
            <a:spLocks noGrp="1"/>
          </p:cNvSpPr>
          <p:nvPr>
            <p:ph type="sldNum" sz="quarter" idx="7"/>
          </p:nvPr>
        </p:nvSpPr>
        <p:spPr/>
        <p:txBody>
          <a:bodyPr/>
          <a:lstStyle/>
          <a:p>
            <a:fld id="{B6F15528-21DE-4FAA-801E-634DDDAF4B2B}" type="slidenum">
              <a:rPr lang="en-US" smtClean="0"/>
              <a:t>27</a:t>
            </a:fld>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86200" y="381000"/>
            <a:ext cx="2437893" cy="570028"/>
          </a:xfrm>
          <a:prstGeom prst="rect">
            <a:avLst/>
          </a:prstGeom>
        </p:spPr>
        <p:txBody>
          <a:bodyPr vert="horz" wrap="square" lIns="0" tIns="15875" rIns="0" bIns="0" rtlCol="0">
            <a:spAutoFit/>
          </a:bodyPr>
          <a:lstStyle/>
          <a:p>
            <a:pPr marL="12700" algn="ctr">
              <a:lnSpc>
                <a:spcPct val="100000"/>
              </a:lnSpc>
              <a:spcBef>
                <a:spcPts val="125"/>
              </a:spcBef>
            </a:pPr>
            <a:r>
              <a:rPr sz="3600" b="0" spc="-110" dirty="0">
                <a:latin typeface="Trebuchet MS"/>
                <a:cs typeface="Trebuchet MS"/>
              </a:rPr>
              <a:t>R</a:t>
            </a:r>
            <a:r>
              <a:rPr sz="3600" b="0" spc="5" dirty="0">
                <a:latin typeface="Trebuchet MS"/>
                <a:cs typeface="Trebuchet MS"/>
              </a:rPr>
              <a:t>es</a:t>
            </a:r>
            <a:r>
              <a:rPr sz="3600" b="0" spc="10" dirty="0">
                <a:latin typeface="Trebuchet MS"/>
                <a:cs typeface="Trebuchet MS"/>
              </a:rPr>
              <a:t>u</a:t>
            </a:r>
            <a:r>
              <a:rPr sz="3600" b="0" dirty="0">
                <a:latin typeface="Trebuchet MS"/>
                <a:cs typeface="Trebuchet MS"/>
              </a:rPr>
              <a:t>lt</a:t>
            </a:r>
            <a:r>
              <a:rPr sz="3600" b="0" spc="10" dirty="0">
                <a:latin typeface="Trebuchet MS"/>
                <a:cs typeface="Trebuchet MS"/>
              </a:rPr>
              <a:t>s</a:t>
            </a:r>
          </a:p>
        </p:txBody>
      </p:sp>
      <p:sp>
        <p:nvSpPr>
          <p:cNvPr id="3" name="object 3"/>
          <p:cNvSpPr txBox="1"/>
          <p:nvPr/>
        </p:nvSpPr>
        <p:spPr>
          <a:xfrm>
            <a:off x="609218" y="1752600"/>
            <a:ext cx="4802505" cy="3706784"/>
          </a:xfrm>
          <a:prstGeom prst="rect">
            <a:avLst/>
          </a:prstGeom>
        </p:spPr>
        <p:txBody>
          <a:bodyPr vert="horz" wrap="square" lIns="0" tIns="13335" rIns="0" bIns="0" rtlCol="0">
            <a:spAutoFit/>
          </a:bodyPr>
          <a:lstStyle/>
          <a:p>
            <a:pPr marL="321310" indent="-283845">
              <a:lnSpc>
                <a:spcPct val="100000"/>
              </a:lnSpc>
              <a:spcBef>
                <a:spcPts val="105"/>
              </a:spcBef>
              <a:buClr>
                <a:srgbClr val="90C225"/>
              </a:buClr>
              <a:buSzPct val="78787"/>
              <a:buFont typeface="Wingdings 3"/>
              <a:buChar char="►"/>
              <a:tabLst>
                <a:tab pos="321310" algn="l"/>
                <a:tab pos="321945" algn="l"/>
              </a:tabLst>
            </a:pPr>
            <a:r>
              <a:rPr sz="2000" spc="-5" dirty="0">
                <a:solidFill>
                  <a:srgbClr val="3F3F3F"/>
                </a:solidFill>
                <a:latin typeface="Trebuchet MS"/>
                <a:cs typeface="Trebuchet MS"/>
              </a:rPr>
              <a:t>With </a:t>
            </a:r>
            <a:r>
              <a:rPr sz="2000" dirty="0">
                <a:solidFill>
                  <a:srgbClr val="3F3F3F"/>
                </a:solidFill>
                <a:latin typeface="Trebuchet MS"/>
                <a:cs typeface="Trebuchet MS"/>
              </a:rPr>
              <a:t>more than 1 billion trees</a:t>
            </a:r>
            <a:r>
              <a:rPr sz="2000" spc="-160" dirty="0">
                <a:solidFill>
                  <a:srgbClr val="3F3F3F"/>
                </a:solidFill>
                <a:latin typeface="Trebuchet MS"/>
                <a:cs typeface="Trebuchet MS"/>
              </a:rPr>
              <a:t> </a:t>
            </a:r>
            <a:r>
              <a:rPr sz="2000" dirty="0">
                <a:solidFill>
                  <a:srgbClr val="3F3F3F"/>
                </a:solidFill>
                <a:latin typeface="Trebuchet MS"/>
                <a:cs typeface="Trebuchet MS"/>
              </a:rPr>
              <a:t>planted</a:t>
            </a:r>
            <a:endParaRPr sz="2000" dirty="0">
              <a:latin typeface="Trebuchet MS"/>
              <a:cs typeface="Trebuchet MS"/>
            </a:endParaRPr>
          </a:p>
          <a:p>
            <a:pPr marL="321310">
              <a:lnSpc>
                <a:spcPct val="100000"/>
              </a:lnSpc>
            </a:pPr>
            <a:r>
              <a:rPr sz="2000" dirty="0">
                <a:solidFill>
                  <a:srgbClr val="3F3F3F"/>
                </a:solidFill>
                <a:latin typeface="Trebuchet MS"/>
                <a:cs typeface="Trebuchet MS"/>
              </a:rPr>
              <a:t>and </a:t>
            </a:r>
            <a:r>
              <a:rPr sz="2000" spc="-5" dirty="0">
                <a:solidFill>
                  <a:srgbClr val="3F3F3F"/>
                </a:solidFill>
                <a:latin typeface="Trebuchet MS"/>
                <a:cs typeface="Trebuchet MS"/>
              </a:rPr>
              <a:t>Indian </a:t>
            </a:r>
            <a:r>
              <a:rPr sz="2000" dirty="0">
                <a:solidFill>
                  <a:srgbClr val="3F3F3F"/>
                </a:solidFill>
                <a:latin typeface="Trebuchet MS"/>
                <a:cs typeface="Trebuchet MS"/>
              </a:rPr>
              <a:t>Rain forest stopped</a:t>
            </a:r>
            <a:r>
              <a:rPr sz="2000" spc="-150" dirty="0">
                <a:solidFill>
                  <a:srgbClr val="3F3F3F"/>
                </a:solidFill>
                <a:latin typeface="Trebuchet MS"/>
                <a:cs typeface="Trebuchet MS"/>
              </a:rPr>
              <a:t> </a:t>
            </a:r>
            <a:r>
              <a:rPr sz="2000" dirty="0">
                <a:solidFill>
                  <a:srgbClr val="3F3F3F"/>
                </a:solidFill>
                <a:latin typeface="Trebuchet MS"/>
                <a:cs typeface="Trebuchet MS"/>
              </a:rPr>
              <a:t>deforestation.</a:t>
            </a:r>
            <a:endParaRPr sz="2000" dirty="0">
              <a:latin typeface="Trebuchet MS"/>
              <a:cs typeface="Trebuchet MS"/>
            </a:endParaRPr>
          </a:p>
          <a:p>
            <a:pPr marL="321310" indent="-283845">
              <a:lnSpc>
                <a:spcPct val="100000"/>
              </a:lnSpc>
              <a:spcBef>
                <a:spcPts val="825"/>
              </a:spcBef>
              <a:buClr>
                <a:srgbClr val="90C225"/>
              </a:buClr>
              <a:buSzPct val="78787"/>
              <a:buFont typeface="Wingdings 3"/>
              <a:buChar char="►"/>
              <a:tabLst>
                <a:tab pos="321310" algn="l"/>
                <a:tab pos="321945" algn="l"/>
              </a:tabLst>
            </a:pPr>
            <a:r>
              <a:rPr sz="2000" dirty="0">
                <a:solidFill>
                  <a:srgbClr val="3F3F3F"/>
                </a:solidFill>
                <a:latin typeface="Trebuchet MS"/>
                <a:cs typeface="Trebuchet MS"/>
              </a:rPr>
              <a:t>Atmospheric CO</a:t>
            </a:r>
            <a:r>
              <a:rPr sz="2000" baseline="-20202" dirty="0">
                <a:solidFill>
                  <a:srgbClr val="3F3F3F"/>
                </a:solidFill>
                <a:latin typeface="Trebuchet MS"/>
                <a:cs typeface="Trebuchet MS"/>
              </a:rPr>
              <a:t>2 </a:t>
            </a:r>
            <a:r>
              <a:rPr sz="2000" spc="-5" dirty="0">
                <a:solidFill>
                  <a:srgbClr val="3F3F3F"/>
                </a:solidFill>
                <a:latin typeface="Trebuchet MS"/>
                <a:cs typeface="Trebuchet MS"/>
              </a:rPr>
              <a:t>went </a:t>
            </a:r>
            <a:r>
              <a:rPr sz="2000" dirty="0">
                <a:solidFill>
                  <a:srgbClr val="3F3F3F"/>
                </a:solidFill>
                <a:latin typeface="Trebuchet MS"/>
                <a:cs typeface="Trebuchet MS"/>
              </a:rPr>
              <a:t>“flat” for </a:t>
            </a:r>
            <a:r>
              <a:rPr sz="2000" spc="-5" dirty="0">
                <a:solidFill>
                  <a:srgbClr val="3F3F3F"/>
                </a:solidFill>
                <a:latin typeface="Trebuchet MS"/>
                <a:cs typeface="Trebuchet MS"/>
              </a:rPr>
              <a:t>the </a:t>
            </a:r>
            <a:r>
              <a:rPr sz="2000" dirty="0">
                <a:solidFill>
                  <a:srgbClr val="3F3F3F"/>
                </a:solidFill>
                <a:latin typeface="Trebuchet MS"/>
                <a:cs typeface="Trebuchet MS"/>
              </a:rPr>
              <a:t>first</a:t>
            </a:r>
            <a:r>
              <a:rPr sz="2000" spc="-345" dirty="0">
                <a:solidFill>
                  <a:srgbClr val="3F3F3F"/>
                </a:solidFill>
                <a:latin typeface="Trebuchet MS"/>
                <a:cs typeface="Trebuchet MS"/>
              </a:rPr>
              <a:t> </a:t>
            </a:r>
            <a:r>
              <a:rPr sz="2000" dirty="0">
                <a:solidFill>
                  <a:srgbClr val="3F3F3F"/>
                </a:solidFill>
                <a:latin typeface="Trebuchet MS"/>
                <a:cs typeface="Trebuchet MS"/>
              </a:rPr>
              <a:t>time!</a:t>
            </a:r>
            <a:endParaRPr sz="2000" dirty="0">
              <a:latin typeface="Trebuchet MS"/>
              <a:cs typeface="Trebuchet MS"/>
            </a:endParaRPr>
          </a:p>
          <a:p>
            <a:pPr marL="321310" indent="-283845">
              <a:lnSpc>
                <a:spcPct val="100000"/>
              </a:lnSpc>
              <a:spcBef>
                <a:spcPts val="830"/>
              </a:spcBef>
              <a:buClr>
                <a:srgbClr val="90C225"/>
              </a:buClr>
              <a:buSzPct val="78787"/>
              <a:buFont typeface="Wingdings 3"/>
              <a:buChar char="►"/>
              <a:tabLst>
                <a:tab pos="321310" algn="l"/>
                <a:tab pos="321945" algn="l"/>
              </a:tabLst>
            </a:pPr>
            <a:r>
              <a:rPr sz="2000" spc="-15" dirty="0">
                <a:solidFill>
                  <a:srgbClr val="3F3F3F"/>
                </a:solidFill>
                <a:latin typeface="Trebuchet MS"/>
                <a:cs typeface="Trebuchet MS"/>
              </a:rPr>
              <a:t>Period </a:t>
            </a:r>
            <a:r>
              <a:rPr sz="2000" dirty="0">
                <a:solidFill>
                  <a:srgbClr val="3F3F3F"/>
                </a:solidFill>
                <a:latin typeface="Trebuchet MS"/>
                <a:cs typeface="Trebuchet MS"/>
              </a:rPr>
              <a:t>of 1 month December</a:t>
            </a:r>
            <a:r>
              <a:rPr sz="2000" spc="-125" dirty="0">
                <a:solidFill>
                  <a:srgbClr val="3F3F3F"/>
                </a:solidFill>
                <a:latin typeface="Trebuchet MS"/>
                <a:cs typeface="Trebuchet MS"/>
              </a:rPr>
              <a:t> </a:t>
            </a:r>
            <a:r>
              <a:rPr sz="2000" spc="-5" dirty="0">
                <a:solidFill>
                  <a:srgbClr val="3F3F3F"/>
                </a:solidFill>
                <a:latin typeface="Trebuchet MS"/>
                <a:cs typeface="Trebuchet MS"/>
              </a:rPr>
              <a:t>2019</a:t>
            </a:r>
            <a:endParaRPr sz="2000" dirty="0">
              <a:latin typeface="Trebuchet MS"/>
              <a:cs typeface="Trebuchet MS"/>
            </a:endParaRPr>
          </a:p>
          <a:p>
            <a:pPr marL="321310" marR="282575" indent="-283845">
              <a:lnSpc>
                <a:spcPct val="100000"/>
              </a:lnSpc>
              <a:spcBef>
                <a:spcPts val="830"/>
              </a:spcBef>
              <a:buClr>
                <a:srgbClr val="90C225"/>
              </a:buClr>
              <a:buSzPct val="78787"/>
              <a:buFont typeface="Wingdings 3"/>
              <a:buChar char="►"/>
              <a:tabLst>
                <a:tab pos="321310" algn="l"/>
                <a:tab pos="321945" algn="l"/>
              </a:tabLst>
            </a:pPr>
            <a:r>
              <a:rPr lang="en-US" sz="2000" spc="-5" dirty="0" smtClean="0">
                <a:solidFill>
                  <a:srgbClr val="3F3F3F"/>
                </a:solidFill>
                <a:latin typeface="Trebuchet MS"/>
                <a:cs typeface="Trebuchet MS"/>
              </a:rPr>
              <a:t>In 2020 </a:t>
            </a:r>
            <a:r>
              <a:rPr sz="2000" dirty="0" smtClean="0">
                <a:solidFill>
                  <a:srgbClr val="3F3F3F"/>
                </a:solidFill>
                <a:latin typeface="Trebuchet MS"/>
                <a:cs typeface="Trebuchet MS"/>
              </a:rPr>
              <a:t>more than</a:t>
            </a:r>
            <a:r>
              <a:rPr lang="en-US" sz="2000" dirty="0" smtClean="0">
                <a:solidFill>
                  <a:srgbClr val="3F3F3F"/>
                </a:solidFill>
                <a:latin typeface="Trebuchet MS"/>
                <a:cs typeface="Trebuchet MS"/>
              </a:rPr>
              <a:t> 12 </a:t>
            </a:r>
            <a:r>
              <a:rPr sz="2000" dirty="0" smtClean="0">
                <a:solidFill>
                  <a:srgbClr val="3F3F3F"/>
                </a:solidFill>
                <a:latin typeface="Trebuchet MS"/>
                <a:cs typeface="Trebuchet MS"/>
              </a:rPr>
              <a:t>billion </a:t>
            </a:r>
            <a:r>
              <a:rPr sz="2000" dirty="0">
                <a:solidFill>
                  <a:srgbClr val="3F3F3F"/>
                </a:solidFill>
                <a:latin typeface="Trebuchet MS"/>
                <a:cs typeface="Trebuchet MS"/>
              </a:rPr>
              <a:t>trees and </a:t>
            </a:r>
            <a:r>
              <a:rPr sz="2000" spc="-5" dirty="0">
                <a:solidFill>
                  <a:srgbClr val="3F3F3F"/>
                </a:solidFill>
                <a:latin typeface="Trebuchet MS"/>
                <a:cs typeface="Trebuchet MS"/>
              </a:rPr>
              <a:t>one  </a:t>
            </a:r>
            <a:r>
              <a:rPr sz="2000" dirty="0">
                <a:solidFill>
                  <a:srgbClr val="3F3F3F"/>
                </a:solidFill>
                <a:latin typeface="Trebuchet MS"/>
                <a:cs typeface="Trebuchet MS"/>
              </a:rPr>
              <a:t>rainforest stopped. Expect similar or</a:t>
            </a:r>
            <a:r>
              <a:rPr sz="2000" spc="-155" dirty="0">
                <a:solidFill>
                  <a:srgbClr val="3F3F3F"/>
                </a:solidFill>
                <a:latin typeface="Trebuchet MS"/>
                <a:cs typeface="Trebuchet MS"/>
              </a:rPr>
              <a:t> </a:t>
            </a:r>
            <a:r>
              <a:rPr sz="2000" spc="-5" dirty="0">
                <a:solidFill>
                  <a:srgbClr val="3F3F3F"/>
                </a:solidFill>
                <a:latin typeface="Trebuchet MS"/>
                <a:cs typeface="Trebuchet MS"/>
              </a:rPr>
              <a:t>longer  </a:t>
            </a:r>
            <a:r>
              <a:rPr sz="2000" dirty="0">
                <a:solidFill>
                  <a:srgbClr val="3F3F3F"/>
                </a:solidFill>
                <a:latin typeface="Trebuchet MS"/>
                <a:cs typeface="Trebuchet MS"/>
              </a:rPr>
              <a:t>flat period. Also </a:t>
            </a:r>
            <a:r>
              <a:rPr sz="2000" spc="-5" dirty="0">
                <a:solidFill>
                  <a:srgbClr val="3F3F3F"/>
                </a:solidFill>
                <a:latin typeface="Trebuchet MS"/>
                <a:cs typeface="Trebuchet MS"/>
              </a:rPr>
              <a:t>this </a:t>
            </a:r>
            <a:r>
              <a:rPr sz="2000" dirty="0">
                <a:solidFill>
                  <a:srgbClr val="3F3F3F"/>
                </a:solidFill>
                <a:latin typeface="Trebuchet MS"/>
                <a:cs typeface="Trebuchet MS"/>
              </a:rPr>
              <a:t>year minimum </a:t>
            </a:r>
            <a:r>
              <a:rPr sz="2000" spc="5" dirty="0">
                <a:solidFill>
                  <a:srgbClr val="3F3F3F"/>
                </a:solidFill>
                <a:latin typeface="Trebuchet MS"/>
                <a:cs typeface="Trebuchet MS"/>
              </a:rPr>
              <a:t>was  </a:t>
            </a:r>
            <a:r>
              <a:rPr sz="2000" dirty="0">
                <a:solidFill>
                  <a:srgbClr val="3F3F3F"/>
                </a:solidFill>
                <a:latin typeface="Trebuchet MS"/>
                <a:cs typeface="Trebuchet MS"/>
              </a:rPr>
              <a:t>Lower than normal</a:t>
            </a:r>
            <a:r>
              <a:rPr sz="2000" spc="-114" dirty="0">
                <a:solidFill>
                  <a:srgbClr val="3F3F3F"/>
                </a:solidFill>
                <a:latin typeface="Trebuchet MS"/>
                <a:cs typeface="Trebuchet MS"/>
              </a:rPr>
              <a:t> </a:t>
            </a:r>
            <a:r>
              <a:rPr sz="2000" spc="-5" dirty="0">
                <a:solidFill>
                  <a:srgbClr val="3F3F3F"/>
                </a:solidFill>
                <a:latin typeface="Trebuchet MS"/>
                <a:cs typeface="Trebuchet MS"/>
              </a:rPr>
              <a:t>(407.75-408.25)</a:t>
            </a:r>
            <a:endParaRPr sz="2000" dirty="0">
              <a:latin typeface="Trebuchet MS"/>
              <a:cs typeface="Trebuchet MS"/>
            </a:endParaRPr>
          </a:p>
        </p:txBody>
      </p:sp>
      <p:sp>
        <p:nvSpPr>
          <p:cNvPr id="4" name="object 4"/>
          <p:cNvSpPr/>
          <p:nvPr/>
        </p:nvSpPr>
        <p:spPr>
          <a:xfrm>
            <a:off x="5411723" y="2909907"/>
            <a:ext cx="4122420" cy="3387852"/>
          </a:xfrm>
          <a:prstGeom prst="rect">
            <a:avLst/>
          </a:prstGeom>
          <a:blipFill>
            <a:blip r:embed="rId2" cstate="print"/>
            <a:stretch>
              <a:fillRect/>
            </a:stretch>
          </a:blipFill>
        </p:spPr>
        <p:txBody>
          <a:bodyPr wrap="square" lIns="0" tIns="0" rIns="0" bIns="0" rtlCol="0"/>
          <a:lstStyle/>
          <a:p>
            <a:endParaRPr/>
          </a:p>
        </p:txBody>
      </p:sp>
      <p:sp>
        <p:nvSpPr>
          <p:cNvPr id="5" name="Slide Number Placeholder 4"/>
          <p:cNvSpPr>
            <a:spLocks noGrp="1"/>
          </p:cNvSpPr>
          <p:nvPr>
            <p:ph type="sldNum" sz="quarter" idx="7"/>
          </p:nvPr>
        </p:nvSpPr>
        <p:spPr/>
        <p:txBody>
          <a:bodyPr/>
          <a:lstStyle/>
          <a:p>
            <a:fld id="{B6F15528-21DE-4FAA-801E-634DDDAF4B2B}" type="slidenum">
              <a:rPr lang="en-US" smtClean="0"/>
              <a:t>28</a:t>
            </a:fld>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0" y="533400"/>
            <a:ext cx="3657600" cy="570028"/>
          </a:xfrm>
          <a:prstGeom prst="rect">
            <a:avLst/>
          </a:prstGeom>
        </p:spPr>
        <p:txBody>
          <a:bodyPr vert="horz" wrap="square" lIns="0" tIns="15875" rIns="0" bIns="0" rtlCol="0">
            <a:spAutoFit/>
          </a:bodyPr>
          <a:lstStyle/>
          <a:p>
            <a:pPr marL="12700">
              <a:lnSpc>
                <a:spcPct val="100000"/>
              </a:lnSpc>
              <a:spcBef>
                <a:spcPts val="125"/>
              </a:spcBef>
            </a:pPr>
            <a:r>
              <a:rPr sz="3600" b="0" spc="10" dirty="0">
                <a:latin typeface="Trebuchet MS"/>
                <a:cs typeface="Trebuchet MS"/>
              </a:rPr>
              <a:t>Mauna Loa</a:t>
            </a:r>
            <a:r>
              <a:rPr sz="3600" b="0" spc="-105" dirty="0">
                <a:latin typeface="Trebuchet MS"/>
                <a:cs typeface="Trebuchet MS"/>
              </a:rPr>
              <a:t> </a:t>
            </a:r>
            <a:r>
              <a:rPr sz="3600" b="0" spc="5" dirty="0">
                <a:latin typeface="Trebuchet MS"/>
                <a:cs typeface="Trebuchet MS"/>
              </a:rPr>
              <a:t>2020</a:t>
            </a:r>
          </a:p>
        </p:txBody>
      </p:sp>
      <p:sp>
        <p:nvSpPr>
          <p:cNvPr id="3" name="object 3"/>
          <p:cNvSpPr/>
          <p:nvPr/>
        </p:nvSpPr>
        <p:spPr>
          <a:xfrm>
            <a:off x="1371600" y="1447800"/>
            <a:ext cx="5679947" cy="4322064"/>
          </a:xfrm>
          <a:prstGeom prst="rect">
            <a:avLst/>
          </a:prstGeom>
          <a:blipFill>
            <a:blip r:embed="rId2" cstate="print"/>
            <a:stretch>
              <a:fillRect/>
            </a:stretch>
          </a:blipFill>
        </p:spPr>
        <p:txBody>
          <a:bodyPr wrap="square" lIns="0" tIns="0" rIns="0" bIns="0" rtlCol="0"/>
          <a:lstStyle/>
          <a:p>
            <a:endParaRPr/>
          </a:p>
        </p:txBody>
      </p:sp>
      <p:sp>
        <p:nvSpPr>
          <p:cNvPr id="4" name="TextBox 3"/>
          <p:cNvSpPr txBox="1"/>
          <p:nvPr/>
        </p:nvSpPr>
        <p:spPr>
          <a:xfrm>
            <a:off x="381000" y="5375572"/>
            <a:ext cx="8594982" cy="1661993"/>
          </a:xfrm>
          <a:prstGeom prst="rect">
            <a:avLst/>
          </a:prstGeom>
          <a:noFill/>
        </p:spPr>
        <p:txBody>
          <a:bodyPr wrap="none" rtlCol="0">
            <a:spAutoFit/>
          </a:bodyPr>
          <a:lstStyle/>
          <a:p>
            <a:r>
              <a:rPr lang="en-US" sz="1200" u="sng" dirty="0">
                <a:hlinkClick r:id="rId3"/>
              </a:rPr>
              <a:t>https://</a:t>
            </a:r>
            <a:r>
              <a:rPr lang="en-US" sz="1200" u="sng">
                <a:hlinkClick r:id="rId3"/>
              </a:rPr>
              <a:t>theprint.in/world/pakistan-plans-to-plant-10-billion-trees-by-2023-to-restore-forest-cover/569129/</a:t>
            </a:r>
            <a:r>
              <a:rPr lang="en-US" sz="1200" u="sng"/>
              <a:t/>
            </a:r>
            <a:br>
              <a:rPr lang="en-US" sz="1200" u="sng"/>
            </a:br>
            <a:r>
              <a:rPr lang="en-US" sz="1200" dirty="0"/>
              <a:t/>
            </a:r>
            <a:br>
              <a:rPr lang="en-US" sz="1200" dirty="0"/>
            </a:br>
            <a:r>
              <a:rPr lang="en-US" sz="1200" u="sng" dirty="0">
                <a:hlinkClick r:id="rId4"/>
              </a:rPr>
              <a:t>https://</a:t>
            </a:r>
            <a:r>
              <a:rPr lang="en-US" sz="1200" u="sng">
                <a:hlinkClick r:id="rId4"/>
              </a:rPr>
              <a:t>www.cbsnews.com/news/climate-change-india-plants-220-million-trees-in-a-single-day-to-save-the-planet/</a:t>
            </a:r>
            <a:r>
              <a:rPr lang="en-US" sz="1200" u="sng"/>
              <a:t/>
            </a:r>
            <a:br>
              <a:rPr lang="en-US" sz="1200" u="sng"/>
            </a:br>
            <a:r>
              <a:rPr lang="en-US" sz="1200" dirty="0"/>
              <a:t/>
            </a:r>
            <a:br>
              <a:rPr lang="en-US" sz="1200" dirty="0"/>
            </a:br>
            <a:r>
              <a:rPr lang="en-US" sz="1200" u="sng" dirty="0">
                <a:hlinkClick r:id="rId5"/>
              </a:rPr>
              <a:t>https://www.abc.net.au/news/2019-10-17/green-walls-in-china-and-africa-keeping-deserts-at-bay/11602796</a:t>
            </a:r>
            <a:r>
              <a:rPr lang="en-US" sz="1200" dirty="0"/>
              <a:t>  80 billion trees </a:t>
            </a:r>
            <a:r>
              <a:rPr lang="en-US" sz="1200"/>
              <a:t>planned!</a:t>
            </a:r>
            <a:br>
              <a:rPr lang="en-US" sz="1200"/>
            </a:br>
            <a:r>
              <a:rPr lang="en-US" sz="1200" dirty="0"/>
              <a:t/>
            </a:r>
            <a:br>
              <a:rPr lang="en-US" sz="1200" dirty="0"/>
            </a:br>
            <a:r>
              <a:rPr lang="en-US" sz="1200" u="sng" dirty="0">
                <a:hlinkClick r:id="rId6"/>
              </a:rPr>
              <a:t>https://www.aljazeera.com/videos/2020/1/23/world-economic-forum-leaders-pledge-to-plant-1-trillion-trees</a:t>
            </a:r>
            <a:endParaRPr lang="en-US" sz="1200" dirty="0"/>
          </a:p>
          <a:p>
            <a:endParaRPr lang="en-US" dirty="0"/>
          </a:p>
        </p:txBody>
      </p:sp>
      <p:sp>
        <p:nvSpPr>
          <p:cNvPr id="5" name="Slide Number Placeholder 4"/>
          <p:cNvSpPr>
            <a:spLocks noGrp="1"/>
          </p:cNvSpPr>
          <p:nvPr>
            <p:ph type="sldNum" sz="quarter" idx="7"/>
          </p:nvPr>
        </p:nvSpPr>
        <p:spPr/>
        <p:txBody>
          <a:bodyPr/>
          <a:lstStyle/>
          <a:p>
            <a:fld id="{B6F15528-21DE-4FAA-801E-634DDDAF4B2B}" type="slidenum">
              <a:rPr lang="en-US" smtClean="0"/>
              <a:t>29</a:t>
            </a:fld>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8600" y="304800"/>
            <a:ext cx="9144000" cy="572336"/>
          </a:xfrm>
          <a:prstGeom prst="rect">
            <a:avLst/>
          </a:prstGeom>
        </p:spPr>
        <p:txBody>
          <a:bodyPr vert="horz" wrap="square" lIns="0" tIns="12700" rIns="0" bIns="0" rtlCol="0">
            <a:spAutoFit/>
          </a:bodyPr>
          <a:lstStyle/>
          <a:p>
            <a:pPr marL="2788285" marR="17780" indent="-2763520" algn="ctr">
              <a:lnSpc>
                <a:spcPct val="100699"/>
              </a:lnSpc>
              <a:spcBef>
                <a:spcPts val="100"/>
              </a:spcBef>
            </a:pPr>
            <a:r>
              <a:rPr sz="3600" b="0" spc="5" dirty="0">
                <a:latin typeface="Trebuchet MS"/>
                <a:cs typeface="Trebuchet MS"/>
              </a:rPr>
              <a:t>I-Atmospheric </a:t>
            </a:r>
            <a:r>
              <a:rPr sz="3600" b="0" spc="10" dirty="0">
                <a:latin typeface="Trebuchet MS"/>
                <a:cs typeface="Trebuchet MS"/>
              </a:rPr>
              <a:t>CO</a:t>
            </a:r>
            <a:r>
              <a:rPr sz="3600" b="0" spc="15" baseline="-21367" dirty="0">
                <a:latin typeface="Trebuchet MS"/>
                <a:cs typeface="Trebuchet MS"/>
              </a:rPr>
              <a:t>2 </a:t>
            </a:r>
            <a:r>
              <a:rPr sz="3600" b="0" spc="5" dirty="0">
                <a:latin typeface="Trebuchet MS"/>
                <a:cs typeface="Trebuchet MS"/>
              </a:rPr>
              <a:t>is </a:t>
            </a:r>
            <a:r>
              <a:rPr sz="3600" b="0" spc="10" dirty="0">
                <a:latin typeface="Trebuchet MS"/>
                <a:cs typeface="Trebuchet MS"/>
              </a:rPr>
              <a:t>not an emissions  </a:t>
            </a:r>
            <a:r>
              <a:rPr sz="3600" b="0" spc="5" dirty="0">
                <a:latin typeface="Trebuchet MS"/>
                <a:cs typeface="Trebuchet MS"/>
              </a:rPr>
              <a:t>issue</a:t>
            </a:r>
            <a:endParaRPr sz="3600" dirty="0">
              <a:latin typeface="Trebuchet MS"/>
              <a:cs typeface="Trebuchet MS"/>
            </a:endParaRPr>
          </a:p>
        </p:txBody>
      </p:sp>
      <p:sp>
        <p:nvSpPr>
          <p:cNvPr id="3" name="object 3"/>
          <p:cNvSpPr txBox="1"/>
          <p:nvPr/>
        </p:nvSpPr>
        <p:spPr>
          <a:xfrm>
            <a:off x="1066800" y="1524000"/>
            <a:ext cx="5432425" cy="4170372"/>
          </a:xfrm>
          <a:prstGeom prst="rect">
            <a:avLst/>
          </a:prstGeom>
        </p:spPr>
        <p:txBody>
          <a:bodyPr vert="horz" wrap="square" lIns="0" tIns="91440" rIns="0" bIns="0" rtlCol="0">
            <a:spAutoFit/>
          </a:bodyPr>
          <a:lstStyle/>
          <a:p>
            <a:pPr marL="367665" indent="-342900">
              <a:lnSpc>
                <a:spcPct val="100000"/>
              </a:lnSpc>
              <a:spcBef>
                <a:spcPts val="720"/>
              </a:spcBef>
              <a:buClr>
                <a:srgbClr val="90C225"/>
              </a:buClr>
              <a:buSzPct val="80555"/>
              <a:buFont typeface="Wingdings" panose="05000000000000000000" pitchFamily="2" charset="2"/>
              <a:buChar char="v"/>
              <a:tabLst>
                <a:tab pos="260350" algn="l"/>
              </a:tabLst>
            </a:pPr>
            <a:r>
              <a:rPr sz="2000" spc="5" dirty="0">
                <a:solidFill>
                  <a:srgbClr val="3F3F3F"/>
                </a:solidFill>
                <a:latin typeface="Trebuchet MS"/>
                <a:cs typeface="Trebuchet MS"/>
              </a:rPr>
              <a:t>Follow the</a:t>
            </a:r>
            <a:r>
              <a:rPr sz="2000" spc="-20" dirty="0">
                <a:solidFill>
                  <a:srgbClr val="3F3F3F"/>
                </a:solidFill>
                <a:latin typeface="Trebuchet MS"/>
                <a:cs typeface="Trebuchet MS"/>
              </a:rPr>
              <a:t> </a:t>
            </a:r>
            <a:r>
              <a:rPr sz="2000" dirty="0">
                <a:solidFill>
                  <a:srgbClr val="3F3F3F"/>
                </a:solidFill>
                <a:latin typeface="Trebuchet MS"/>
                <a:cs typeface="Trebuchet MS"/>
              </a:rPr>
              <a:t>data</a:t>
            </a:r>
            <a:endParaRPr sz="2000" dirty="0">
              <a:latin typeface="Trebuchet MS"/>
              <a:cs typeface="Trebuchet MS"/>
            </a:endParaRPr>
          </a:p>
          <a:p>
            <a:pPr marL="367665" indent="-342900">
              <a:lnSpc>
                <a:spcPct val="100000"/>
              </a:lnSpc>
              <a:spcBef>
                <a:spcPts val="625"/>
              </a:spcBef>
              <a:buClr>
                <a:srgbClr val="90C225"/>
              </a:buClr>
              <a:buSzPct val="80555"/>
              <a:buFont typeface="Wingdings" panose="05000000000000000000" pitchFamily="2" charset="2"/>
              <a:buChar char="v"/>
              <a:tabLst>
                <a:tab pos="260350" algn="l"/>
              </a:tabLst>
            </a:pPr>
            <a:r>
              <a:rPr sz="2000" dirty="0">
                <a:solidFill>
                  <a:srgbClr val="3F3F3F"/>
                </a:solidFill>
                <a:latin typeface="Trebuchet MS"/>
                <a:cs typeface="Trebuchet MS"/>
              </a:rPr>
              <a:t>Global carbon</a:t>
            </a:r>
            <a:r>
              <a:rPr sz="2000" spc="-5" dirty="0">
                <a:solidFill>
                  <a:srgbClr val="3F3F3F"/>
                </a:solidFill>
                <a:latin typeface="Trebuchet MS"/>
                <a:cs typeface="Trebuchet MS"/>
              </a:rPr>
              <a:t> </a:t>
            </a:r>
            <a:r>
              <a:rPr sz="2000" dirty="0">
                <a:solidFill>
                  <a:srgbClr val="3F3F3F"/>
                </a:solidFill>
                <a:latin typeface="Trebuchet MS"/>
                <a:cs typeface="Trebuchet MS"/>
              </a:rPr>
              <a:t>atlas.</a:t>
            </a:r>
            <a:endParaRPr sz="2000" dirty="0">
              <a:latin typeface="Trebuchet MS"/>
              <a:cs typeface="Trebuchet MS"/>
            </a:endParaRPr>
          </a:p>
          <a:p>
            <a:pPr marL="367665" indent="-342900">
              <a:lnSpc>
                <a:spcPct val="100000"/>
              </a:lnSpc>
              <a:spcBef>
                <a:spcPts val="625"/>
              </a:spcBef>
              <a:buClr>
                <a:srgbClr val="90C225"/>
              </a:buClr>
              <a:buSzPct val="80555"/>
              <a:buFont typeface="Wingdings" panose="05000000000000000000" pitchFamily="2" charset="2"/>
              <a:buChar char="v"/>
              <a:tabLst>
                <a:tab pos="260350" algn="l"/>
              </a:tabLst>
            </a:pPr>
            <a:r>
              <a:rPr sz="2000" spc="5" dirty="0">
                <a:solidFill>
                  <a:srgbClr val="3F3F3F"/>
                </a:solidFill>
                <a:latin typeface="Trebuchet MS"/>
                <a:cs typeface="Trebuchet MS"/>
              </a:rPr>
              <a:t>Why </a:t>
            </a:r>
            <a:r>
              <a:rPr sz="2000" dirty="0">
                <a:solidFill>
                  <a:srgbClr val="3F3F3F"/>
                </a:solidFill>
                <a:latin typeface="Trebuchet MS"/>
                <a:cs typeface="Trebuchet MS"/>
              </a:rPr>
              <a:t>its </a:t>
            </a:r>
            <a:r>
              <a:rPr sz="2000" spc="5" dirty="0">
                <a:solidFill>
                  <a:srgbClr val="3F3F3F"/>
                </a:solidFill>
                <a:latin typeface="Trebuchet MS"/>
                <a:cs typeface="Trebuchet MS"/>
              </a:rPr>
              <a:t>not our</a:t>
            </a:r>
            <a:r>
              <a:rPr sz="2000" spc="-25" dirty="0">
                <a:solidFill>
                  <a:srgbClr val="3F3F3F"/>
                </a:solidFill>
                <a:latin typeface="Trebuchet MS"/>
                <a:cs typeface="Trebuchet MS"/>
              </a:rPr>
              <a:t> </a:t>
            </a:r>
            <a:r>
              <a:rPr sz="2000" dirty="0">
                <a:solidFill>
                  <a:srgbClr val="3F3F3F"/>
                </a:solidFill>
                <a:latin typeface="Trebuchet MS"/>
                <a:cs typeface="Trebuchet MS"/>
              </a:rPr>
              <a:t>emissions</a:t>
            </a:r>
            <a:endParaRPr sz="2000" dirty="0">
              <a:latin typeface="Trebuchet MS"/>
              <a:cs typeface="Trebuchet MS"/>
            </a:endParaRPr>
          </a:p>
          <a:p>
            <a:pPr marL="367665" indent="-342900">
              <a:lnSpc>
                <a:spcPct val="100000"/>
              </a:lnSpc>
              <a:spcBef>
                <a:spcPts val="620"/>
              </a:spcBef>
              <a:buClr>
                <a:srgbClr val="90C225"/>
              </a:buClr>
              <a:buSzPct val="80555"/>
              <a:buFont typeface="Wingdings" panose="05000000000000000000" pitchFamily="2" charset="2"/>
              <a:buChar char="v"/>
              <a:tabLst>
                <a:tab pos="260350" algn="l"/>
              </a:tabLst>
            </a:pPr>
            <a:r>
              <a:rPr sz="2000" spc="5" dirty="0">
                <a:solidFill>
                  <a:srgbClr val="3F3F3F"/>
                </a:solidFill>
                <a:latin typeface="Trebuchet MS"/>
                <a:cs typeface="Trebuchet MS"/>
              </a:rPr>
              <a:t>Where we</a:t>
            </a:r>
            <a:r>
              <a:rPr sz="2000" spc="-10" dirty="0">
                <a:solidFill>
                  <a:srgbClr val="3F3F3F"/>
                </a:solidFill>
                <a:latin typeface="Trebuchet MS"/>
                <a:cs typeface="Trebuchet MS"/>
              </a:rPr>
              <a:t> </a:t>
            </a:r>
            <a:r>
              <a:rPr sz="2000" dirty="0">
                <a:solidFill>
                  <a:srgbClr val="3F3F3F"/>
                </a:solidFill>
                <a:latin typeface="Trebuchet MS"/>
                <a:cs typeface="Trebuchet MS"/>
              </a:rPr>
              <a:t>are</a:t>
            </a:r>
            <a:endParaRPr sz="2000" dirty="0">
              <a:latin typeface="Trebuchet MS"/>
              <a:cs typeface="Trebuchet MS"/>
            </a:endParaRPr>
          </a:p>
          <a:p>
            <a:pPr marL="367665" indent="-342900">
              <a:lnSpc>
                <a:spcPct val="100000"/>
              </a:lnSpc>
              <a:spcBef>
                <a:spcPts val="625"/>
              </a:spcBef>
              <a:buClr>
                <a:srgbClr val="90C225"/>
              </a:buClr>
              <a:buSzPct val="80555"/>
              <a:buFont typeface="Wingdings" panose="05000000000000000000" pitchFamily="2" charset="2"/>
              <a:buChar char="v"/>
              <a:tabLst>
                <a:tab pos="260350" algn="l"/>
              </a:tabLst>
            </a:pPr>
            <a:r>
              <a:rPr sz="2000" spc="5" dirty="0">
                <a:solidFill>
                  <a:srgbClr val="3F3F3F"/>
                </a:solidFill>
                <a:latin typeface="Trebuchet MS"/>
                <a:cs typeface="Trebuchet MS"/>
              </a:rPr>
              <a:t>Mauna </a:t>
            </a:r>
            <a:r>
              <a:rPr sz="2000" dirty="0">
                <a:solidFill>
                  <a:srgbClr val="3F3F3F"/>
                </a:solidFill>
                <a:latin typeface="Trebuchet MS"/>
                <a:cs typeface="Trebuchet MS"/>
              </a:rPr>
              <a:t>Loa </a:t>
            </a:r>
            <a:r>
              <a:rPr sz="2000" spc="5" dirty="0">
                <a:solidFill>
                  <a:srgbClr val="3F3F3F"/>
                </a:solidFill>
                <a:latin typeface="Trebuchet MS"/>
                <a:cs typeface="Trebuchet MS"/>
              </a:rPr>
              <a:t>CO</a:t>
            </a:r>
            <a:r>
              <a:rPr sz="2000" spc="7" baseline="-20833" dirty="0">
                <a:solidFill>
                  <a:srgbClr val="3F3F3F"/>
                </a:solidFill>
                <a:latin typeface="Trebuchet MS"/>
                <a:cs typeface="Trebuchet MS"/>
              </a:rPr>
              <a:t>2 </a:t>
            </a:r>
            <a:r>
              <a:rPr sz="2000" dirty="0">
                <a:solidFill>
                  <a:srgbClr val="3F3F3F"/>
                </a:solidFill>
                <a:latin typeface="Trebuchet MS"/>
                <a:cs typeface="Trebuchet MS"/>
              </a:rPr>
              <a:t>Growth</a:t>
            </a:r>
            <a:r>
              <a:rPr sz="2000" spc="-190" dirty="0">
                <a:solidFill>
                  <a:srgbClr val="3F3F3F"/>
                </a:solidFill>
                <a:latin typeface="Trebuchet MS"/>
                <a:cs typeface="Trebuchet MS"/>
              </a:rPr>
              <a:t> </a:t>
            </a:r>
            <a:r>
              <a:rPr sz="2000" dirty="0">
                <a:solidFill>
                  <a:srgbClr val="3F3F3F"/>
                </a:solidFill>
                <a:latin typeface="Trebuchet MS"/>
                <a:cs typeface="Trebuchet MS"/>
              </a:rPr>
              <a:t>Rate</a:t>
            </a:r>
            <a:endParaRPr sz="2000" dirty="0">
              <a:latin typeface="Trebuchet MS"/>
              <a:cs typeface="Trebuchet MS"/>
            </a:endParaRPr>
          </a:p>
          <a:p>
            <a:pPr marL="367665" indent="-342900">
              <a:lnSpc>
                <a:spcPct val="100000"/>
              </a:lnSpc>
              <a:spcBef>
                <a:spcPts val="625"/>
              </a:spcBef>
              <a:buClr>
                <a:srgbClr val="90C225"/>
              </a:buClr>
              <a:buSzPct val="80555"/>
              <a:buFont typeface="Wingdings" panose="05000000000000000000" pitchFamily="2" charset="2"/>
              <a:buChar char="v"/>
              <a:tabLst>
                <a:tab pos="260350" algn="l"/>
              </a:tabLst>
            </a:pPr>
            <a:r>
              <a:rPr sz="2000" spc="5" dirty="0">
                <a:solidFill>
                  <a:srgbClr val="3F3F3F"/>
                </a:solidFill>
                <a:latin typeface="Trebuchet MS"/>
                <a:cs typeface="Trebuchet MS"/>
              </a:rPr>
              <a:t>Where we </a:t>
            </a:r>
            <a:r>
              <a:rPr sz="2000" dirty="0">
                <a:solidFill>
                  <a:srgbClr val="3F3F3F"/>
                </a:solidFill>
                <a:latin typeface="Trebuchet MS"/>
                <a:cs typeface="Trebuchet MS"/>
              </a:rPr>
              <a:t>are</a:t>
            </a:r>
            <a:r>
              <a:rPr sz="2000" spc="-15" dirty="0">
                <a:solidFill>
                  <a:srgbClr val="3F3F3F"/>
                </a:solidFill>
                <a:latin typeface="Trebuchet MS"/>
                <a:cs typeface="Trebuchet MS"/>
              </a:rPr>
              <a:t> </a:t>
            </a:r>
            <a:r>
              <a:rPr sz="2000" spc="5" dirty="0">
                <a:solidFill>
                  <a:srgbClr val="3F3F3F"/>
                </a:solidFill>
                <a:latin typeface="Trebuchet MS"/>
                <a:cs typeface="Trebuchet MS"/>
              </a:rPr>
              <a:t>going</a:t>
            </a:r>
            <a:endParaRPr sz="2000" dirty="0">
              <a:latin typeface="Trebuchet MS"/>
              <a:cs typeface="Trebuchet MS"/>
            </a:endParaRPr>
          </a:p>
          <a:p>
            <a:pPr marL="367665" indent="-342900">
              <a:lnSpc>
                <a:spcPct val="100000"/>
              </a:lnSpc>
              <a:spcBef>
                <a:spcPts val="625"/>
              </a:spcBef>
              <a:buClr>
                <a:srgbClr val="90C225"/>
              </a:buClr>
              <a:buSzPct val="80555"/>
              <a:buFont typeface="Wingdings" panose="05000000000000000000" pitchFamily="2" charset="2"/>
              <a:buChar char="v"/>
              <a:tabLst>
                <a:tab pos="260350" algn="l"/>
              </a:tabLst>
            </a:pPr>
            <a:r>
              <a:rPr sz="2000" spc="5" dirty="0">
                <a:solidFill>
                  <a:srgbClr val="3F3F3F"/>
                </a:solidFill>
                <a:latin typeface="Trebuchet MS"/>
                <a:cs typeface="Trebuchet MS"/>
              </a:rPr>
              <a:t>Future</a:t>
            </a:r>
            <a:endParaRPr sz="2000" dirty="0">
              <a:latin typeface="Trebuchet MS"/>
              <a:cs typeface="Trebuchet MS"/>
            </a:endParaRPr>
          </a:p>
          <a:p>
            <a:pPr marL="367665" indent="-342900">
              <a:lnSpc>
                <a:spcPct val="100000"/>
              </a:lnSpc>
              <a:spcBef>
                <a:spcPts val="625"/>
              </a:spcBef>
              <a:buClr>
                <a:srgbClr val="90C225"/>
              </a:buClr>
              <a:buSzPct val="80555"/>
              <a:buFont typeface="Wingdings" panose="05000000000000000000" pitchFamily="2" charset="2"/>
              <a:buChar char="v"/>
              <a:tabLst>
                <a:tab pos="260350" algn="l"/>
              </a:tabLst>
            </a:pPr>
            <a:r>
              <a:rPr sz="2000" spc="-5" dirty="0">
                <a:solidFill>
                  <a:srgbClr val="3F3F3F"/>
                </a:solidFill>
                <a:latin typeface="Trebuchet MS"/>
                <a:cs typeface="Trebuchet MS"/>
              </a:rPr>
              <a:t>Photosynthesis</a:t>
            </a:r>
            <a:r>
              <a:rPr sz="2000" spc="-10" dirty="0">
                <a:solidFill>
                  <a:srgbClr val="3F3F3F"/>
                </a:solidFill>
                <a:latin typeface="Trebuchet MS"/>
                <a:cs typeface="Trebuchet MS"/>
              </a:rPr>
              <a:t> </a:t>
            </a:r>
            <a:r>
              <a:rPr sz="2000" dirty="0">
                <a:solidFill>
                  <a:srgbClr val="3F3F3F"/>
                </a:solidFill>
                <a:latin typeface="Trebuchet MS"/>
                <a:cs typeface="Trebuchet MS"/>
              </a:rPr>
              <a:t>issues</a:t>
            </a:r>
            <a:endParaRPr sz="2000" dirty="0">
              <a:latin typeface="Trebuchet MS"/>
              <a:cs typeface="Trebuchet MS"/>
            </a:endParaRPr>
          </a:p>
          <a:p>
            <a:pPr marL="367665" indent="-342900">
              <a:lnSpc>
                <a:spcPct val="100000"/>
              </a:lnSpc>
              <a:spcBef>
                <a:spcPts val="620"/>
              </a:spcBef>
              <a:buClr>
                <a:srgbClr val="90C225"/>
              </a:buClr>
              <a:buSzPct val="80555"/>
              <a:buFont typeface="Wingdings" panose="05000000000000000000" pitchFamily="2" charset="2"/>
              <a:buChar char="v"/>
              <a:tabLst>
                <a:tab pos="260350" algn="l"/>
              </a:tabLst>
            </a:pPr>
            <a:r>
              <a:rPr sz="2000" dirty="0">
                <a:solidFill>
                  <a:srgbClr val="3F3F3F"/>
                </a:solidFill>
                <a:latin typeface="Trebuchet MS"/>
                <a:cs typeface="Trebuchet MS"/>
              </a:rPr>
              <a:t>Correct </a:t>
            </a:r>
            <a:r>
              <a:rPr sz="2000" spc="5" dirty="0">
                <a:solidFill>
                  <a:srgbClr val="3F3F3F"/>
                </a:solidFill>
                <a:latin typeface="Trebuchet MS"/>
                <a:cs typeface="Trebuchet MS"/>
              </a:rPr>
              <a:t>solution for </a:t>
            </a:r>
            <a:r>
              <a:rPr sz="2000" dirty="0">
                <a:solidFill>
                  <a:srgbClr val="3F3F3F"/>
                </a:solidFill>
                <a:latin typeface="Trebuchet MS"/>
                <a:cs typeface="Trebuchet MS"/>
              </a:rPr>
              <a:t>Atmospheric </a:t>
            </a:r>
            <a:r>
              <a:rPr sz="2000" spc="5" dirty="0">
                <a:solidFill>
                  <a:srgbClr val="3F3F3F"/>
                </a:solidFill>
                <a:latin typeface="Trebuchet MS"/>
                <a:cs typeface="Trebuchet MS"/>
              </a:rPr>
              <a:t>CO</a:t>
            </a:r>
            <a:r>
              <a:rPr sz="2000" spc="7" baseline="-20833" dirty="0">
                <a:solidFill>
                  <a:srgbClr val="3F3F3F"/>
                </a:solidFill>
                <a:latin typeface="Trebuchet MS"/>
                <a:cs typeface="Trebuchet MS"/>
              </a:rPr>
              <a:t>2 </a:t>
            </a:r>
            <a:r>
              <a:rPr sz="2000" dirty="0">
                <a:solidFill>
                  <a:srgbClr val="3F3F3F"/>
                </a:solidFill>
                <a:latin typeface="Trebuchet MS"/>
                <a:cs typeface="Trebuchet MS"/>
              </a:rPr>
              <a:t>with</a:t>
            </a:r>
            <a:r>
              <a:rPr sz="2000" spc="-80" dirty="0">
                <a:solidFill>
                  <a:srgbClr val="3F3F3F"/>
                </a:solidFill>
                <a:latin typeface="Trebuchet MS"/>
                <a:cs typeface="Trebuchet MS"/>
              </a:rPr>
              <a:t> </a:t>
            </a:r>
            <a:r>
              <a:rPr sz="2000" spc="-135" dirty="0">
                <a:solidFill>
                  <a:srgbClr val="3F3F3F"/>
                </a:solidFill>
                <a:latin typeface="Trebuchet MS"/>
                <a:cs typeface="Trebuchet MS"/>
              </a:rPr>
              <a:t>results!</a:t>
            </a:r>
            <a:endParaRPr sz="2000" dirty="0">
              <a:latin typeface="Trebuchet MS"/>
              <a:cs typeface="Trebuchet MS"/>
            </a:endParaRPr>
          </a:p>
          <a:p>
            <a:pPr marL="367665" indent="-342900">
              <a:lnSpc>
                <a:spcPct val="100000"/>
              </a:lnSpc>
              <a:spcBef>
                <a:spcPts val="625"/>
              </a:spcBef>
              <a:buClr>
                <a:srgbClr val="90C225"/>
              </a:buClr>
              <a:buSzPct val="80555"/>
              <a:buFont typeface="Wingdings" panose="05000000000000000000" pitchFamily="2" charset="2"/>
              <a:buChar char="v"/>
              <a:tabLst>
                <a:tab pos="260350" algn="l"/>
              </a:tabLst>
            </a:pPr>
            <a:r>
              <a:rPr sz="2000" dirty="0">
                <a:solidFill>
                  <a:srgbClr val="3F3F3F"/>
                </a:solidFill>
                <a:latin typeface="Trebuchet MS"/>
                <a:cs typeface="Trebuchet MS"/>
              </a:rPr>
              <a:t>Global </a:t>
            </a:r>
            <a:r>
              <a:rPr sz="2000" spc="-10" dirty="0">
                <a:solidFill>
                  <a:srgbClr val="3F3F3F"/>
                </a:solidFill>
                <a:latin typeface="Trebuchet MS"/>
                <a:cs typeface="Trebuchet MS"/>
              </a:rPr>
              <a:t>Warming</a:t>
            </a:r>
            <a:r>
              <a:rPr sz="2000" spc="-15" dirty="0">
                <a:solidFill>
                  <a:srgbClr val="3F3F3F"/>
                </a:solidFill>
                <a:latin typeface="Trebuchet MS"/>
                <a:cs typeface="Trebuchet MS"/>
              </a:rPr>
              <a:t> </a:t>
            </a:r>
            <a:r>
              <a:rPr sz="2000" spc="-10" dirty="0">
                <a:solidFill>
                  <a:srgbClr val="3F3F3F"/>
                </a:solidFill>
                <a:latin typeface="Trebuchet MS"/>
                <a:cs typeface="Trebuchet MS"/>
              </a:rPr>
              <a:t>Potential</a:t>
            </a:r>
            <a:endParaRPr sz="2000" dirty="0">
              <a:latin typeface="Trebuchet MS"/>
              <a:cs typeface="Trebuchet MS"/>
            </a:endParaRPr>
          </a:p>
        </p:txBody>
      </p:sp>
      <p:sp>
        <p:nvSpPr>
          <p:cNvPr id="4" name="Slide Number Placeholder 3"/>
          <p:cNvSpPr>
            <a:spLocks noGrp="1"/>
          </p:cNvSpPr>
          <p:nvPr>
            <p:ph type="sldNum" sz="quarter" idx="7"/>
          </p:nvPr>
        </p:nvSpPr>
        <p:spPr/>
        <p:txBody>
          <a:bodyPr/>
          <a:lstStyle/>
          <a:p>
            <a:fld id="{B6F15528-21DE-4FAA-801E-634DDDAF4B2B}" type="slidenum">
              <a:rPr lang="en-US" smtClean="0"/>
              <a:t>3</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18638" y="71326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90800" y="533400"/>
            <a:ext cx="4495800" cy="570028"/>
          </a:xfrm>
          <a:prstGeom prst="rect">
            <a:avLst/>
          </a:prstGeom>
        </p:spPr>
        <p:txBody>
          <a:bodyPr vert="horz" wrap="square" lIns="0" tIns="15875" rIns="0" bIns="0" rtlCol="0">
            <a:spAutoFit/>
          </a:bodyPr>
          <a:lstStyle/>
          <a:p>
            <a:pPr marL="12700" algn="ctr">
              <a:lnSpc>
                <a:spcPct val="100000"/>
              </a:lnSpc>
              <a:spcBef>
                <a:spcPts val="125"/>
              </a:spcBef>
            </a:pPr>
            <a:r>
              <a:rPr sz="3600" b="0" spc="10" dirty="0">
                <a:latin typeface="Trebuchet MS"/>
                <a:cs typeface="Trebuchet MS"/>
              </a:rPr>
              <a:t>Mauna Loa</a:t>
            </a:r>
            <a:r>
              <a:rPr sz="3600" b="0" spc="-120" dirty="0">
                <a:latin typeface="Trebuchet MS"/>
                <a:cs typeface="Trebuchet MS"/>
              </a:rPr>
              <a:t> </a:t>
            </a:r>
            <a:r>
              <a:rPr sz="3600" b="0" spc="10" dirty="0">
                <a:latin typeface="Trebuchet MS"/>
                <a:cs typeface="Trebuchet MS"/>
              </a:rPr>
              <a:t>fraud</a:t>
            </a:r>
          </a:p>
        </p:txBody>
      </p:sp>
      <p:sp>
        <p:nvSpPr>
          <p:cNvPr id="3" name="object 3"/>
          <p:cNvSpPr/>
          <p:nvPr/>
        </p:nvSpPr>
        <p:spPr>
          <a:xfrm>
            <a:off x="3392884" y="1371600"/>
            <a:ext cx="4297679" cy="383133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533400" y="1879845"/>
            <a:ext cx="2827529" cy="3445880"/>
          </a:xfrm>
          <a:prstGeom prst="rect">
            <a:avLst/>
          </a:prstGeom>
        </p:spPr>
        <p:txBody>
          <a:bodyPr vert="horz" wrap="square" lIns="0" tIns="12065" rIns="0" bIns="0" rtlCol="0">
            <a:spAutoFit/>
          </a:bodyPr>
          <a:lstStyle/>
          <a:p>
            <a:pPr marL="355600" marR="5080" indent="-342900">
              <a:lnSpc>
                <a:spcPct val="102400"/>
              </a:lnSpc>
              <a:spcBef>
                <a:spcPts val="95"/>
              </a:spcBef>
              <a:buFont typeface="Wingdings" panose="05000000000000000000" pitchFamily="2" charset="2"/>
              <a:buChar char="v"/>
            </a:pPr>
            <a:r>
              <a:rPr sz="2000" spc="20" dirty="0">
                <a:latin typeface="Trebuchet MS"/>
                <a:cs typeface="Trebuchet MS"/>
              </a:rPr>
              <a:t>The </a:t>
            </a:r>
            <a:r>
              <a:rPr sz="2000" spc="15" dirty="0">
                <a:latin typeface="Trebuchet MS"/>
                <a:cs typeface="Trebuchet MS"/>
              </a:rPr>
              <a:t>Department of  </a:t>
            </a:r>
            <a:r>
              <a:rPr sz="2000" spc="20" dirty="0">
                <a:latin typeface="Trebuchet MS"/>
                <a:cs typeface="Trebuchet MS"/>
              </a:rPr>
              <a:t>Commerce </a:t>
            </a:r>
            <a:r>
              <a:rPr sz="2000" spc="15" dirty="0">
                <a:latin typeface="Trebuchet MS"/>
                <a:cs typeface="Trebuchet MS"/>
              </a:rPr>
              <a:t>Office</a:t>
            </a:r>
            <a:r>
              <a:rPr sz="2000" spc="-100" dirty="0">
                <a:latin typeface="Trebuchet MS"/>
                <a:cs typeface="Trebuchet MS"/>
              </a:rPr>
              <a:t> </a:t>
            </a:r>
            <a:r>
              <a:rPr sz="2000" spc="15" dirty="0">
                <a:latin typeface="Trebuchet MS"/>
                <a:cs typeface="Trebuchet MS"/>
              </a:rPr>
              <a:t>of  Inspector General  </a:t>
            </a:r>
            <a:r>
              <a:rPr sz="2000" spc="20" dirty="0">
                <a:latin typeface="Trebuchet MS"/>
                <a:cs typeface="Trebuchet MS"/>
              </a:rPr>
              <a:t>(OIG) </a:t>
            </a:r>
            <a:r>
              <a:rPr sz="2000" spc="15" dirty="0">
                <a:latin typeface="Trebuchet MS"/>
                <a:cs typeface="Trebuchet MS"/>
              </a:rPr>
              <a:t>has received  your  correspondence</a:t>
            </a:r>
            <a:r>
              <a:rPr sz="2000" spc="-80" dirty="0">
                <a:latin typeface="Trebuchet MS"/>
                <a:cs typeface="Trebuchet MS"/>
              </a:rPr>
              <a:t> </a:t>
            </a:r>
            <a:r>
              <a:rPr sz="2000" spc="15" dirty="0">
                <a:latin typeface="Trebuchet MS"/>
                <a:cs typeface="Trebuchet MS"/>
              </a:rPr>
              <a:t>and  reviewed the  information </a:t>
            </a:r>
            <a:r>
              <a:rPr sz="2000" spc="20" dirty="0">
                <a:latin typeface="Trebuchet MS"/>
                <a:cs typeface="Trebuchet MS"/>
              </a:rPr>
              <a:t>you  </a:t>
            </a:r>
            <a:r>
              <a:rPr sz="2000" spc="15" dirty="0">
                <a:latin typeface="Trebuchet MS"/>
                <a:cs typeface="Trebuchet MS"/>
              </a:rPr>
              <a:t>provided. </a:t>
            </a:r>
            <a:r>
              <a:rPr sz="2000" spc="-10" dirty="0">
                <a:latin typeface="Trebuchet MS"/>
                <a:cs typeface="Trebuchet MS"/>
              </a:rPr>
              <a:t>We </a:t>
            </a:r>
            <a:r>
              <a:rPr sz="2000" spc="15" dirty="0">
                <a:latin typeface="Trebuchet MS"/>
                <a:cs typeface="Trebuchet MS"/>
              </a:rPr>
              <a:t>have  </a:t>
            </a:r>
            <a:r>
              <a:rPr sz="2000" spc="10" dirty="0">
                <a:latin typeface="Trebuchet MS"/>
                <a:cs typeface="Trebuchet MS"/>
              </a:rPr>
              <a:t>assigned </a:t>
            </a:r>
            <a:r>
              <a:rPr sz="2000" spc="15" dirty="0">
                <a:latin typeface="Trebuchet MS"/>
                <a:cs typeface="Trebuchet MS"/>
              </a:rPr>
              <a:t>complaint  </a:t>
            </a:r>
            <a:r>
              <a:rPr sz="2000" spc="20" dirty="0">
                <a:latin typeface="Trebuchet MS"/>
                <a:cs typeface="Trebuchet MS"/>
              </a:rPr>
              <a:t>number</a:t>
            </a:r>
            <a:r>
              <a:rPr sz="2000" spc="-15" dirty="0">
                <a:latin typeface="Trebuchet MS"/>
                <a:cs typeface="Trebuchet MS"/>
              </a:rPr>
              <a:t> </a:t>
            </a:r>
            <a:r>
              <a:rPr sz="2000" spc="15" dirty="0">
                <a:latin typeface="Trebuchet MS"/>
                <a:cs typeface="Trebuchet MS"/>
              </a:rPr>
              <a:t>20-0641.</a:t>
            </a:r>
            <a:endParaRPr sz="2000" dirty="0">
              <a:latin typeface="Trebuchet MS"/>
              <a:cs typeface="Trebuchet MS"/>
            </a:endParaRPr>
          </a:p>
        </p:txBody>
      </p:sp>
      <p:sp>
        <p:nvSpPr>
          <p:cNvPr id="5" name="object 5"/>
          <p:cNvSpPr txBox="1"/>
          <p:nvPr/>
        </p:nvSpPr>
        <p:spPr>
          <a:xfrm>
            <a:off x="1600200" y="5543083"/>
            <a:ext cx="5596636" cy="640047"/>
          </a:xfrm>
          <a:prstGeom prst="rect">
            <a:avLst/>
          </a:prstGeom>
        </p:spPr>
        <p:txBody>
          <a:bodyPr vert="horz" wrap="square" lIns="0" tIns="12065" rIns="0" bIns="0" rtlCol="0">
            <a:spAutoFit/>
          </a:bodyPr>
          <a:lstStyle/>
          <a:p>
            <a:pPr marL="38100" marR="30480">
              <a:lnSpc>
                <a:spcPct val="102400"/>
              </a:lnSpc>
              <a:spcBef>
                <a:spcPts val="95"/>
              </a:spcBef>
            </a:pPr>
            <a:r>
              <a:rPr sz="2000" spc="15" dirty="0">
                <a:latin typeface="Trebuchet MS"/>
                <a:cs typeface="Trebuchet MS"/>
              </a:rPr>
              <a:t>After the analyzer</a:t>
            </a:r>
            <a:r>
              <a:rPr sz="2000" spc="-110" dirty="0">
                <a:latin typeface="Trebuchet MS"/>
                <a:cs typeface="Trebuchet MS"/>
              </a:rPr>
              <a:t> </a:t>
            </a:r>
            <a:r>
              <a:rPr sz="2000" spc="15" dirty="0">
                <a:latin typeface="Trebuchet MS"/>
                <a:cs typeface="Trebuchet MS"/>
              </a:rPr>
              <a:t>was  “fixed” </a:t>
            </a:r>
            <a:r>
              <a:rPr sz="2000" spc="20" dirty="0">
                <a:latin typeface="Trebuchet MS"/>
                <a:cs typeface="Trebuchet MS"/>
              </a:rPr>
              <a:t>NOAA </a:t>
            </a:r>
            <a:r>
              <a:rPr sz="2000" spc="15" dirty="0">
                <a:latin typeface="Trebuchet MS"/>
                <a:cs typeface="Trebuchet MS"/>
              </a:rPr>
              <a:t>Mauna  </a:t>
            </a:r>
            <a:r>
              <a:rPr sz="2000" spc="20" dirty="0">
                <a:latin typeface="Trebuchet MS"/>
                <a:cs typeface="Trebuchet MS"/>
              </a:rPr>
              <a:t>Loa </a:t>
            </a:r>
            <a:r>
              <a:rPr sz="2000" spc="15" dirty="0">
                <a:latin typeface="Trebuchet MS"/>
                <a:cs typeface="Trebuchet MS"/>
              </a:rPr>
              <a:t>CO</a:t>
            </a:r>
            <a:r>
              <a:rPr sz="2000" spc="22" baseline="-19444" dirty="0">
                <a:latin typeface="Trebuchet MS"/>
                <a:cs typeface="Trebuchet MS"/>
              </a:rPr>
              <a:t>2 </a:t>
            </a:r>
            <a:r>
              <a:rPr sz="2000" spc="15" dirty="0">
                <a:latin typeface="Trebuchet MS"/>
                <a:cs typeface="Trebuchet MS"/>
              </a:rPr>
              <a:t>data  Increased by exactly  </a:t>
            </a:r>
            <a:r>
              <a:rPr sz="2000" spc="15" dirty="0" smtClean="0">
                <a:latin typeface="Trebuchet MS"/>
                <a:cs typeface="Trebuchet MS"/>
              </a:rPr>
              <a:t>1.5</a:t>
            </a:r>
            <a:r>
              <a:rPr lang="en-US" sz="2000" spc="15" dirty="0" smtClean="0">
                <a:latin typeface="Trebuchet MS"/>
                <a:cs typeface="Trebuchet MS"/>
              </a:rPr>
              <a:t>00</a:t>
            </a:r>
            <a:r>
              <a:rPr sz="2000" spc="15" dirty="0" smtClean="0">
                <a:latin typeface="Trebuchet MS"/>
                <a:cs typeface="Trebuchet MS"/>
              </a:rPr>
              <a:t>ppm</a:t>
            </a:r>
            <a:endParaRPr sz="2000" dirty="0">
              <a:latin typeface="Trebuchet MS"/>
              <a:cs typeface="Trebuchet MS"/>
            </a:endParaRPr>
          </a:p>
        </p:txBody>
      </p:sp>
      <p:sp>
        <p:nvSpPr>
          <p:cNvPr id="6" name="Slide Number Placeholder 5"/>
          <p:cNvSpPr>
            <a:spLocks noGrp="1"/>
          </p:cNvSpPr>
          <p:nvPr>
            <p:ph type="sldNum" sz="quarter" idx="7"/>
          </p:nvPr>
        </p:nvSpPr>
        <p:spPr/>
        <p:txBody>
          <a:bodyPr/>
          <a:lstStyle/>
          <a:p>
            <a:fld id="{B6F15528-21DE-4FAA-801E-634DDDAF4B2B}" type="slidenum">
              <a:rPr lang="en-US" smtClean="0"/>
              <a:t>30</a:t>
            </a:fld>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762" y="228600"/>
            <a:ext cx="8671238" cy="492443"/>
          </a:xfrm>
        </p:spPr>
        <p:txBody>
          <a:bodyPr/>
          <a:lstStyle/>
          <a:p>
            <a:pPr algn="ctr"/>
            <a:r>
              <a:rPr lang="en-US" sz="3200" b="0" spc="10" dirty="0"/>
              <a:t>Mauna Loa</a:t>
            </a:r>
            <a:r>
              <a:rPr lang="en-US" sz="3200" b="0" spc="-120" dirty="0"/>
              <a:t> </a:t>
            </a:r>
            <a:r>
              <a:rPr lang="en-US" sz="3200" b="0" spc="-120" dirty="0" smtClean="0"/>
              <a:t>more </a:t>
            </a:r>
            <a:r>
              <a:rPr lang="en-US" sz="3200" b="0" spc="10" dirty="0" smtClean="0"/>
              <a:t>fraud</a:t>
            </a:r>
            <a:endParaRPr lang="en-US" dirty="0"/>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7"/>
          </p:nvPr>
        </p:nvSpPr>
        <p:spPr/>
        <p:txBody>
          <a:bodyPr/>
          <a:lstStyle/>
          <a:p>
            <a:fld id="{B6F15528-21DE-4FAA-801E-634DDDAF4B2B}" type="slidenum">
              <a:rPr lang="en-US" smtClean="0"/>
              <a:t>31</a:t>
            </a:fld>
            <a:endParaRPr lang="en-US"/>
          </a:p>
        </p:txBody>
      </p:sp>
      <p:pic>
        <p:nvPicPr>
          <p:cNvPr id="1027" name="Picture 2" descr="image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5877" y="3048000"/>
            <a:ext cx="2807687" cy="314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152400" y="914401"/>
            <a:ext cx="5486400" cy="3874718"/>
          </a:xfrm>
          <a:prstGeom prst="rect">
            <a:avLst/>
          </a:prstGeom>
        </p:spPr>
      </p:pic>
    </p:spTree>
    <p:extLst>
      <p:ext uri="{BB962C8B-B14F-4D97-AF65-F5344CB8AC3E}">
        <p14:creationId xmlns:p14="http://schemas.microsoft.com/office/powerpoint/2010/main" val="4946476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2382" y="1223682"/>
            <a:ext cx="6312151" cy="358560"/>
          </a:xfrm>
        </p:spPr>
        <p:txBody>
          <a:bodyPr/>
          <a:lstStyle/>
          <a:p>
            <a:pPr algn="ctr"/>
            <a:r>
              <a:rPr lang="en-US" sz="2330" b="0" spc="7" dirty="0"/>
              <a:t>Mauna Loa</a:t>
            </a:r>
            <a:r>
              <a:rPr lang="en-US" sz="2330" b="0" spc="-87" dirty="0"/>
              <a:t> more </a:t>
            </a:r>
            <a:r>
              <a:rPr lang="en-US" sz="2330" b="0" spc="7" dirty="0"/>
              <a:t>fraud</a:t>
            </a:r>
            <a:endParaRPr lang="en-US" dirty="0"/>
          </a:p>
        </p:txBody>
      </p:sp>
      <p:sp>
        <p:nvSpPr>
          <p:cNvPr id="3" name="Text Placeholder 2"/>
          <p:cNvSpPr>
            <a:spLocks noGrp="1"/>
          </p:cNvSpPr>
          <p:nvPr>
            <p:ph type="body" idx="1"/>
          </p:nvPr>
        </p:nvSpPr>
        <p:spPr>
          <a:xfrm>
            <a:off x="440435" y="2166658"/>
            <a:ext cx="8344534" cy="1142620"/>
          </a:xfrm>
        </p:spPr>
        <p:txBody>
          <a:bodyPr/>
          <a:lstStyle/>
          <a:p>
            <a:r>
              <a:rPr lang="en-US" sz="1485" dirty="0"/>
              <a:t>In the image below taken on 2/25/2022, it can be seen 3 yellow ball averages on </a:t>
            </a:r>
          </a:p>
          <a:p>
            <a:r>
              <a:rPr lang="en-US" sz="1485" dirty="0"/>
              <a:t>the right side.</a:t>
            </a:r>
          </a:p>
          <a:p>
            <a:r>
              <a:rPr lang="en-US" sz="1485" dirty="0"/>
              <a:t>Climate Change Truth (cctruth.org) has watched this daily. Never has there been 3 </a:t>
            </a:r>
          </a:p>
          <a:p>
            <a:r>
              <a:rPr lang="en-US" sz="1485" dirty="0"/>
              <a:t>days in the same slope. The probability of this happening without collusion is </a:t>
            </a:r>
          </a:p>
          <a:p>
            <a:r>
              <a:rPr lang="en-US" sz="1485" dirty="0"/>
              <a:t>1/179</a:t>
            </a:r>
            <a:r>
              <a:rPr lang="en-US" sz="1485" baseline="30000" dirty="0"/>
              <a:t>3</a:t>
            </a:r>
            <a:r>
              <a:rPr lang="en-US" sz="1485" dirty="0"/>
              <a:t>=1/5,735,339 or 1 time in 5,735,339 measurements.</a:t>
            </a:r>
          </a:p>
        </p:txBody>
      </p:sp>
      <p:sp>
        <p:nvSpPr>
          <p:cNvPr id="4" name="Slide Number Placeholder 3"/>
          <p:cNvSpPr>
            <a:spLocks noGrp="1"/>
          </p:cNvSpPr>
          <p:nvPr>
            <p:ph type="sldNum" sz="quarter" idx="7"/>
          </p:nvPr>
        </p:nvSpPr>
        <p:spPr>
          <a:xfrm>
            <a:off x="5974690" y="8077924"/>
            <a:ext cx="1908581" cy="201594"/>
          </a:xfrm>
        </p:spPr>
        <p:txBody>
          <a:bodyPr/>
          <a:lstStyle/>
          <a:p>
            <a:pPr defTabSz="665665"/>
            <a:fld id="{B6F15528-21DE-4FAA-801E-634DDDAF4B2B}" type="slidenum">
              <a:rPr lang="en-US" sz="1310">
                <a:solidFill>
                  <a:prstClr val="black">
                    <a:tint val="75000"/>
                  </a:prstClr>
                </a:solidFill>
                <a:latin typeface="Calibri"/>
              </a:rPr>
              <a:pPr defTabSz="665665"/>
              <a:t>32</a:t>
            </a:fld>
            <a:endParaRPr lang="en-US" sz="1310">
              <a:solidFill>
                <a:prstClr val="black">
                  <a:tint val="75000"/>
                </a:prstClr>
              </a:solidFill>
              <a:latin typeface="Calibri"/>
            </a:endParaRPr>
          </a:p>
        </p:txBody>
      </p:sp>
      <p:pic>
        <p:nvPicPr>
          <p:cNvPr id="6" name="Picture 5"/>
          <p:cNvPicPr>
            <a:picLocks noChangeAspect="1"/>
          </p:cNvPicPr>
          <p:nvPr/>
        </p:nvPicPr>
        <p:blipFill>
          <a:blip r:embed="rId2"/>
          <a:stretch>
            <a:fillRect/>
          </a:stretch>
        </p:blipFill>
        <p:spPr>
          <a:xfrm>
            <a:off x="1083424" y="3639058"/>
            <a:ext cx="3529278" cy="2680017"/>
          </a:xfrm>
          <a:prstGeom prst="rect">
            <a:avLst/>
          </a:prstGeom>
        </p:spPr>
      </p:pic>
    </p:spTree>
    <p:extLst>
      <p:ext uri="{BB962C8B-B14F-4D97-AF65-F5344CB8AC3E}">
        <p14:creationId xmlns:p14="http://schemas.microsoft.com/office/powerpoint/2010/main" val="35125767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762" y="228600"/>
            <a:ext cx="8671238" cy="453970"/>
          </a:xfrm>
        </p:spPr>
        <p:txBody>
          <a:bodyPr/>
          <a:lstStyle/>
          <a:p>
            <a:r>
              <a:rPr lang="en-US" dirty="0"/>
              <a:t>Peru Stopped Deforestation in </a:t>
            </a:r>
            <a:r>
              <a:rPr lang="en-US" dirty="0" smtClean="0"/>
              <a:t>December 2020</a:t>
            </a:r>
            <a:endParaRPr lang="en-US" dirty="0"/>
          </a:p>
        </p:txBody>
      </p:sp>
      <p:pic>
        <p:nvPicPr>
          <p:cNvPr id="4" name="Picture 3"/>
          <p:cNvPicPr>
            <a:picLocks noChangeAspect="1"/>
          </p:cNvPicPr>
          <p:nvPr/>
        </p:nvPicPr>
        <p:blipFill>
          <a:blip r:embed="rId2"/>
          <a:stretch>
            <a:fillRect/>
          </a:stretch>
        </p:blipFill>
        <p:spPr>
          <a:xfrm>
            <a:off x="304800" y="1295400"/>
            <a:ext cx="7467600" cy="5166976"/>
          </a:xfrm>
          <a:prstGeom prst="rect">
            <a:avLst/>
          </a:prstGeom>
        </p:spPr>
      </p:pic>
      <p:sp>
        <p:nvSpPr>
          <p:cNvPr id="3" name="Slide Number Placeholder 2"/>
          <p:cNvSpPr>
            <a:spLocks noGrp="1"/>
          </p:cNvSpPr>
          <p:nvPr>
            <p:ph type="sldNum" sz="quarter" idx="7"/>
          </p:nvPr>
        </p:nvSpPr>
        <p:spPr/>
        <p:txBody>
          <a:bodyPr/>
          <a:lstStyle/>
          <a:p>
            <a:fld id="{B6F15528-21DE-4FAA-801E-634DDDAF4B2B}" type="slidenum">
              <a:rPr lang="en-US" smtClean="0"/>
              <a:t>33</a:t>
            </a:fld>
            <a:endParaRPr lang="en-US"/>
          </a:p>
        </p:txBody>
      </p:sp>
    </p:spTree>
    <p:extLst>
      <p:ext uri="{BB962C8B-B14F-4D97-AF65-F5344CB8AC3E}">
        <p14:creationId xmlns:p14="http://schemas.microsoft.com/office/powerpoint/2010/main" val="20673486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762" y="228600"/>
            <a:ext cx="8671238" cy="453970"/>
          </a:xfrm>
        </p:spPr>
        <p:txBody>
          <a:bodyPr/>
          <a:lstStyle/>
          <a:p>
            <a:pPr algn="ctr"/>
            <a:r>
              <a:rPr lang="en-US" dirty="0" smtClean="0"/>
              <a:t>Mauna Loa CO2 Peak in February this year.</a:t>
            </a:r>
            <a:endParaRPr lang="en-US" dirty="0"/>
          </a:p>
        </p:txBody>
      </p:sp>
      <p:sp>
        <p:nvSpPr>
          <p:cNvPr id="3" name="Text Placeholder 2"/>
          <p:cNvSpPr>
            <a:spLocks noGrp="1"/>
          </p:cNvSpPr>
          <p:nvPr>
            <p:ph type="body" idx="1"/>
          </p:nvPr>
        </p:nvSpPr>
        <p:spPr>
          <a:xfrm>
            <a:off x="472762" y="1427559"/>
            <a:ext cx="7299638" cy="1500411"/>
          </a:xfrm>
        </p:spPr>
        <p:txBody>
          <a:bodyPr/>
          <a:lstStyle/>
          <a:p>
            <a:r>
              <a:rPr lang="en-US" dirty="0"/>
              <a:t>For 70 years Mauna Loa worldwide Carbon Dioxide peaked in late May and decreased until early November. However it peaked this year in February because of Indian Rainforest destruction stop, Peru stopping deforestation and </a:t>
            </a:r>
            <a:r>
              <a:rPr lang="en-US" dirty="0" smtClean="0"/>
              <a:t>26+ </a:t>
            </a:r>
            <a:r>
              <a:rPr lang="en-US" dirty="0"/>
              <a:t>billion trees planted since May 2018</a:t>
            </a:r>
            <a:r>
              <a:rPr lang="en-US" dirty="0" smtClean="0"/>
              <a:t>. The red enclosed area is fraud!</a:t>
            </a:r>
            <a:endParaRPr lang="en-US" dirty="0"/>
          </a:p>
        </p:txBody>
      </p:sp>
      <p:sp>
        <p:nvSpPr>
          <p:cNvPr id="4" name="Slide Number Placeholder 3"/>
          <p:cNvSpPr>
            <a:spLocks noGrp="1"/>
          </p:cNvSpPr>
          <p:nvPr>
            <p:ph type="sldNum" sz="quarter" idx="7"/>
          </p:nvPr>
        </p:nvSpPr>
        <p:spPr/>
        <p:txBody>
          <a:bodyPr/>
          <a:lstStyle/>
          <a:p>
            <a:fld id="{B6F15528-21DE-4FAA-801E-634DDDAF4B2B}" type="slidenum">
              <a:rPr lang="en-US" smtClean="0"/>
              <a:t>34</a:t>
            </a:fld>
            <a:endParaRPr lang="en-US"/>
          </a:p>
        </p:txBody>
      </p:sp>
      <p:pic>
        <p:nvPicPr>
          <p:cNvPr id="6" name="Picture 5"/>
          <p:cNvPicPr>
            <a:picLocks noChangeAspect="1"/>
          </p:cNvPicPr>
          <p:nvPr/>
        </p:nvPicPr>
        <p:blipFill>
          <a:blip r:embed="rId2"/>
          <a:stretch>
            <a:fillRect/>
          </a:stretch>
        </p:blipFill>
        <p:spPr>
          <a:xfrm>
            <a:off x="1828800" y="3429000"/>
            <a:ext cx="4116725" cy="3058842"/>
          </a:xfrm>
          <a:prstGeom prst="rect">
            <a:avLst/>
          </a:prstGeom>
        </p:spPr>
      </p:pic>
    </p:spTree>
    <p:extLst>
      <p:ext uri="{BB962C8B-B14F-4D97-AF65-F5344CB8AC3E}">
        <p14:creationId xmlns:p14="http://schemas.microsoft.com/office/powerpoint/2010/main" val="17735757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762" y="228600"/>
            <a:ext cx="8671238" cy="553998"/>
          </a:xfrm>
        </p:spPr>
        <p:txBody>
          <a:bodyPr/>
          <a:lstStyle/>
          <a:p>
            <a:pPr algn="ctr"/>
            <a:r>
              <a:rPr lang="en-US" sz="3600" dirty="0"/>
              <a:t>State of Oregon sanctioned experiment</a:t>
            </a:r>
          </a:p>
        </p:txBody>
      </p:sp>
      <p:sp>
        <p:nvSpPr>
          <p:cNvPr id="3" name="Content Placeholder 2"/>
          <p:cNvSpPr>
            <a:spLocks noGrp="1"/>
          </p:cNvSpPr>
          <p:nvPr>
            <p:ph idx="1"/>
          </p:nvPr>
        </p:nvSpPr>
        <p:spPr>
          <a:xfrm>
            <a:off x="228600" y="3745076"/>
            <a:ext cx="7092251" cy="2977738"/>
          </a:xfrm>
        </p:spPr>
        <p:txBody>
          <a:bodyPr/>
          <a:lstStyle/>
          <a:p>
            <a:pPr marL="342900" indent="-342900">
              <a:buFont typeface="Wingdings" panose="05000000000000000000" pitchFamily="2" charset="2"/>
              <a:buChar char="v"/>
            </a:pPr>
            <a:r>
              <a:rPr lang="en-US" dirty="0"/>
              <a:t>Non treed area - treed area is 28 ppm lower carbon dioxide concentration! 15 ppm difference in December!</a:t>
            </a:r>
          </a:p>
          <a:p>
            <a:pPr marL="342900" indent="-342900">
              <a:buFont typeface="Wingdings" panose="05000000000000000000" pitchFamily="2" charset="2"/>
              <a:buChar char="v"/>
            </a:pPr>
            <a:r>
              <a:rPr lang="en-US" dirty="0"/>
              <a:t>NIST Certified CO</a:t>
            </a:r>
            <a:r>
              <a:rPr lang="en-US" baseline="-25000" dirty="0"/>
              <a:t>2</a:t>
            </a:r>
            <a:r>
              <a:rPr lang="en-US" dirty="0"/>
              <a:t> sensors calibrated within 1 ppm</a:t>
            </a:r>
            <a:r>
              <a:rPr lang="en-US" dirty="0" smtClean="0"/>
              <a:t>.</a:t>
            </a:r>
          </a:p>
          <a:p>
            <a:pPr marL="342900" indent="-342900">
              <a:buFont typeface="Wingdings" panose="05000000000000000000" pitchFamily="2" charset="2"/>
              <a:buChar char="v"/>
            </a:pPr>
            <a:r>
              <a:rPr lang="en-US" dirty="0" smtClean="0"/>
              <a:t>Scientific Law achieved!</a:t>
            </a:r>
          </a:p>
          <a:p>
            <a:pPr marL="342900" indent="-342900">
              <a:buFont typeface="Wingdings" panose="05000000000000000000" pitchFamily="2" charset="2"/>
              <a:buChar char="v"/>
            </a:pPr>
            <a:r>
              <a:rPr lang="en-US" dirty="0" smtClean="0"/>
              <a:t>The non-treed area sensor is consistently</a:t>
            </a:r>
            <a:br>
              <a:rPr lang="en-US" dirty="0" smtClean="0"/>
            </a:br>
            <a:r>
              <a:rPr lang="en-US" dirty="0" smtClean="0"/>
              <a:t>394-494 for 46 degrees north. The NOAA</a:t>
            </a:r>
            <a:br>
              <a:rPr lang="en-US" dirty="0" smtClean="0"/>
            </a:br>
            <a:r>
              <a:rPr lang="en-US" dirty="0" smtClean="0"/>
              <a:t>graph predicts 416 ppm! This is far outside</a:t>
            </a:r>
            <a:br>
              <a:rPr lang="en-US" dirty="0" smtClean="0"/>
            </a:br>
            <a:r>
              <a:rPr lang="en-US" dirty="0" smtClean="0"/>
              <a:t>that prediction.</a:t>
            </a:r>
          </a:p>
          <a:p>
            <a:pPr marL="342900" indent="-342900">
              <a:buFont typeface="Wingdings" panose="05000000000000000000" pitchFamily="2" charset="2"/>
              <a:buChar char="v"/>
            </a:pPr>
            <a:r>
              <a:rPr lang="en-US" dirty="0" smtClean="0"/>
              <a:t>160k vehicles per day</a:t>
            </a:r>
          </a:p>
          <a:p>
            <a:pPr lvl="1" algn="l"/>
            <a:r>
              <a:rPr lang="pt-BR" b="1" dirty="0"/>
              <a:t>6CO</a:t>
            </a:r>
            <a:r>
              <a:rPr lang="pt-BR" b="1" baseline="-25000" dirty="0"/>
              <a:t>2</a:t>
            </a:r>
            <a:r>
              <a:rPr lang="pt-BR" b="1" dirty="0"/>
              <a:t>+ 6H</a:t>
            </a:r>
            <a:r>
              <a:rPr lang="pt-BR" b="1" baseline="-25000" dirty="0"/>
              <a:t>2</a:t>
            </a:r>
            <a:r>
              <a:rPr lang="pt-BR" b="1" dirty="0"/>
              <a:t>O + λ -&gt; C</a:t>
            </a:r>
            <a:r>
              <a:rPr lang="pt-BR" b="1" baseline="-25000" dirty="0"/>
              <a:t>6</a:t>
            </a:r>
            <a:r>
              <a:rPr lang="pt-BR" b="1" dirty="0"/>
              <a:t>H</a:t>
            </a:r>
            <a:r>
              <a:rPr lang="pt-BR" b="1" baseline="-25000" dirty="0"/>
              <a:t>12</a:t>
            </a:r>
            <a:r>
              <a:rPr lang="pt-BR" b="1" dirty="0"/>
              <a:t>O</a:t>
            </a:r>
            <a:r>
              <a:rPr lang="pt-BR" b="1" baseline="-25000" dirty="0"/>
              <a:t>6</a:t>
            </a:r>
            <a:r>
              <a:rPr lang="pt-BR" b="1" dirty="0"/>
              <a:t> + 6O</a:t>
            </a:r>
            <a:r>
              <a:rPr lang="pt-BR" b="1" baseline="-25000" dirty="0"/>
              <a:t>2</a:t>
            </a:r>
            <a:endParaRPr lang="en-US" b="1" baseline="-25000" dirty="0"/>
          </a:p>
        </p:txBody>
      </p:sp>
      <p:pic>
        <p:nvPicPr>
          <p:cNvPr id="5" name="Picture 4"/>
          <p:cNvPicPr/>
          <p:nvPr/>
        </p:nvPicPr>
        <p:blipFill>
          <a:blip r:embed="rId2"/>
          <a:stretch>
            <a:fillRect/>
          </a:stretch>
        </p:blipFill>
        <p:spPr>
          <a:xfrm>
            <a:off x="505855" y="1066800"/>
            <a:ext cx="3151745" cy="2371951"/>
          </a:xfrm>
          <a:prstGeom prst="rect">
            <a:avLst/>
          </a:prstGeom>
        </p:spPr>
      </p:pic>
      <p:pic>
        <p:nvPicPr>
          <p:cNvPr id="6" name="Picture 5"/>
          <p:cNvPicPr/>
          <p:nvPr/>
        </p:nvPicPr>
        <p:blipFill>
          <a:blip r:embed="rId3"/>
          <a:stretch>
            <a:fillRect/>
          </a:stretch>
        </p:blipFill>
        <p:spPr>
          <a:xfrm>
            <a:off x="3657600" y="1066801"/>
            <a:ext cx="3294466" cy="2371950"/>
          </a:xfrm>
          <a:prstGeom prst="rect">
            <a:avLst/>
          </a:prstGeom>
        </p:spPr>
      </p:pic>
      <p:sp>
        <p:nvSpPr>
          <p:cNvPr id="7" name="Slide Number Placeholder 6"/>
          <p:cNvSpPr>
            <a:spLocks noGrp="1"/>
          </p:cNvSpPr>
          <p:nvPr>
            <p:ph type="sldNum" sz="quarter" idx="7"/>
          </p:nvPr>
        </p:nvSpPr>
        <p:spPr/>
        <p:txBody>
          <a:bodyPr/>
          <a:lstStyle/>
          <a:p>
            <a:fld id="{B6F15528-21DE-4FAA-801E-634DDDAF4B2B}" type="slidenum">
              <a:rPr lang="en-US" smtClean="0"/>
              <a:t>35</a:t>
            </a:fld>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4619753"/>
            <a:ext cx="4657725" cy="2592082"/>
          </a:xfrm>
          <a:prstGeom prst="rect">
            <a:avLst/>
          </a:prstGeom>
        </p:spPr>
      </p:pic>
    </p:spTree>
    <p:extLst>
      <p:ext uri="{BB962C8B-B14F-4D97-AF65-F5344CB8AC3E}">
        <p14:creationId xmlns:p14="http://schemas.microsoft.com/office/powerpoint/2010/main" val="10257154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20509" y="457200"/>
            <a:ext cx="4257675" cy="479425"/>
          </a:xfrm>
          <a:prstGeom prst="rect">
            <a:avLst/>
          </a:prstGeom>
        </p:spPr>
        <p:txBody>
          <a:bodyPr vert="horz" wrap="square" lIns="0" tIns="15875" rIns="0" bIns="0" rtlCol="0">
            <a:spAutoFit/>
          </a:bodyPr>
          <a:lstStyle/>
          <a:p>
            <a:pPr marL="12700">
              <a:lnSpc>
                <a:spcPct val="100000"/>
              </a:lnSpc>
              <a:spcBef>
                <a:spcPts val="125"/>
              </a:spcBef>
            </a:pPr>
            <a:r>
              <a:rPr b="0" spc="-70" dirty="0">
                <a:latin typeface="Trebuchet MS"/>
                <a:cs typeface="Trebuchet MS"/>
              </a:rPr>
              <a:t>Tweet </a:t>
            </a:r>
            <a:r>
              <a:rPr b="0" spc="5" dirty="0">
                <a:latin typeface="Trebuchet MS"/>
                <a:cs typeface="Trebuchet MS"/>
              </a:rPr>
              <a:t>to </a:t>
            </a:r>
            <a:r>
              <a:rPr b="0" spc="10" dirty="0">
                <a:latin typeface="Trebuchet MS"/>
                <a:cs typeface="Trebuchet MS"/>
              </a:rPr>
              <a:t>Amazon</a:t>
            </a:r>
            <a:r>
              <a:rPr b="0" spc="-175" dirty="0">
                <a:latin typeface="Trebuchet MS"/>
                <a:cs typeface="Trebuchet MS"/>
              </a:rPr>
              <a:t> </a:t>
            </a:r>
            <a:r>
              <a:rPr b="0" spc="5" dirty="0">
                <a:latin typeface="Trebuchet MS"/>
                <a:cs typeface="Trebuchet MS"/>
              </a:rPr>
              <a:t>leaders</a:t>
            </a:r>
          </a:p>
        </p:txBody>
      </p:sp>
      <p:sp>
        <p:nvSpPr>
          <p:cNvPr id="3" name="object 3"/>
          <p:cNvSpPr txBox="1"/>
          <p:nvPr/>
        </p:nvSpPr>
        <p:spPr>
          <a:xfrm>
            <a:off x="609600" y="1600200"/>
            <a:ext cx="6866255" cy="3780394"/>
          </a:xfrm>
          <a:prstGeom prst="rect">
            <a:avLst/>
          </a:prstGeom>
        </p:spPr>
        <p:txBody>
          <a:bodyPr vert="horz" wrap="square" lIns="0" tIns="12065" rIns="0" bIns="0" rtlCol="0">
            <a:spAutoFit/>
          </a:bodyPr>
          <a:lstStyle/>
          <a:p>
            <a:pPr marL="354965" marR="264795" indent="-342900">
              <a:lnSpc>
                <a:spcPct val="102400"/>
              </a:lnSpc>
              <a:spcBef>
                <a:spcPts val="95"/>
              </a:spcBef>
              <a:buClr>
                <a:srgbClr val="90C225"/>
              </a:buClr>
              <a:buSzPct val="79310"/>
              <a:buFont typeface="Wingdings" panose="05000000000000000000" pitchFamily="2" charset="2"/>
              <a:buChar char="v"/>
              <a:tabLst>
                <a:tab pos="295910" algn="l"/>
                <a:tab pos="296545" algn="l"/>
              </a:tabLst>
            </a:pPr>
            <a:r>
              <a:rPr sz="2000" spc="15" dirty="0">
                <a:solidFill>
                  <a:srgbClr val="3F3F3F"/>
                </a:solidFill>
                <a:latin typeface="Trebuchet MS"/>
                <a:cs typeface="Trebuchet MS"/>
              </a:rPr>
              <a:t>@jairbolsonaro </a:t>
            </a:r>
            <a:r>
              <a:rPr sz="2000" spc="10" dirty="0">
                <a:solidFill>
                  <a:srgbClr val="3F3F3F"/>
                </a:solidFill>
                <a:latin typeface="Trebuchet MS"/>
                <a:cs typeface="Trebuchet MS"/>
              </a:rPr>
              <a:t>@MartinVizcarraC </a:t>
            </a:r>
            <a:r>
              <a:rPr sz="2000" spc="15" dirty="0">
                <a:solidFill>
                  <a:srgbClr val="3F3F3F"/>
                </a:solidFill>
                <a:latin typeface="Trebuchet MS"/>
                <a:cs typeface="Trebuchet MS"/>
              </a:rPr>
              <a:t>@alvorada_palace, </a:t>
            </a:r>
            <a:r>
              <a:rPr sz="2000" spc="5" dirty="0">
                <a:solidFill>
                  <a:srgbClr val="3F3F3F"/>
                </a:solidFill>
                <a:latin typeface="Trebuchet MS"/>
                <a:cs typeface="Trebuchet MS"/>
              </a:rPr>
              <a:t>@MichelTemer @Peru  </a:t>
            </a:r>
            <a:r>
              <a:rPr sz="2000" spc="20" dirty="0">
                <a:solidFill>
                  <a:srgbClr val="3F3F3F"/>
                </a:solidFill>
                <a:latin typeface="Trebuchet MS"/>
                <a:cs typeface="Trebuchet MS"/>
              </a:rPr>
              <a:t>@IvanDuque @evoespueblo </a:t>
            </a:r>
            <a:r>
              <a:rPr sz="2000" spc="15" dirty="0">
                <a:solidFill>
                  <a:srgbClr val="3F3F3F"/>
                </a:solidFill>
                <a:latin typeface="Trebuchet MS"/>
                <a:cs typeface="Trebuchet MS"/>
              </a:rPr>
              <a:t>@MashiRafael </a:t>
            </a:r>
            <a:r>
              <a:rPr sz="2000" spc="20" dirty="0">
                <a:solidFill>
                  <a:srgbClr val="3F3F3F"/>
                </a:solidFill>
                <a:latin typeface="Trebuchet MS"/>
                <a:cs typeface="Trebuchet MS"/>
              </a:rPr>
              <a:t>@MOTPGuyana </a:t>
            </a:r>
            <a:r>
              <a:rPr sz="2000" spc="15" dirty="0">
                <a:solidFill>
                  <a:srgbClr val="3F3F3F"/>
                </a:solidFill>
                <a:latin typeface="Trebuchet MS"/>
                <a:cs typeface="Trebuchet MS"/>
              </a:rPr>
              <a:t>@govsuriname  </a:t>
            </a:r>
            <a:r>
              <a:rPr sz="2000" spc="20" dirty="0">
                <a:solidFill>
                  <a:srgbClr val="3F3F3F"/>
                </a:solidFill>
                <a:latin typeface="Trebuchet MS"/>
                <a:cs typeface="Trebuchet MS"/>
              </a:rPr>
              <a:t>@maduro_en</a:t>
            </a:r>
            <a:r>
              <a:rPr sz="2000" spc="-10" dirty="0">
                <a:solidFill>
                  <a:srgbClr val="3F3F3F"/>
                </a:solidFill>
                <a:latin typeface="Trebuchet MS"/>
                <a:cs typeface="Trebuchet MS"/>
              </a:rPr>
              <a:t> </a:t>
            </a:r>
            <a:r>
              <a:rPr sz="2000" spc="20" dirty="0">
                <a:solidFill>
                  <a:srgbClr val="3F3F3F"/>
                </a:solidFill>
                <a:latin typeface="Trebuchet MS"/>
                <a:cs typeface="Trebuchet MS"/>
              </a:rPr>
              <a:t>@Lenin</a:t>
            </a:r>
            <a:endParaRPr sz="2000" dirty="0">
              <a:latin typeface="Trebuchet MS"/>
              <a:cs typeface="Trebuchet MS"/>
            </a:endParaRPr>
          </a:p>
          <a:p>
            <a:pPr marL="354965" marR="5080" indent="-342900">
              <a:lnSpc>
                <a:spcPct val="102400"/>
              </a:lnSpc>
              <a:spcBef>
                <a:spcPts val="819"/>
              </a:spcBef>
              <a:buClr>
                <a:srgbClr val="90C225"/>
              </a:buClr>
              <a:buSzPct val="79310"/>
              <a:buFont typeface="Wingdings" panose="05000000000000000000" pitchFamily="2" charset="2"/>
              <a:buChar char="v"/>
              <a:tabLst>
                <a:tab pos="295910" algn="l"/>
                <a:tab pos="296545" algn="l"/>
              </a:tabLst>
            </a:pPr>
            <a:r>
              <a:rPr sz="2000" spc="15" dirty="0">
                <a:solidFill>
                  <a:srgbClr val="3F3F3F"/>
                </a:solidFill>
                <a:latin typeface="Trebuchet MS"/>
                <a:cs typeface="Trebuchet MS"/>
              </a:rPr>
              <a:t>Stop Deforestation </a:t>
            </a:r>
            <a:r>
              <a:rPr sz="2000" spc="20" dirty="0">
                <a:solidFill>
                  <a:srgbClr val="3F3F3F"/>
                </a:solidFill>
                <a:latin typeface="Trebuchet MS"/>
                <a:cs typeface="Trebuchet MS"/>
              </a:rPr>
              <a:t>NOW! </a:t>
            </a:r>
            <a:r>
              <a:rPr sz="2000" spc="-5" dirty="0">
                <a:solidFill>
                  <a:srgbClr val="3F3F3F"/>
                </a:solidFill>
                <a:latin typeface="Trebuchet MS"/>
                <a:cs typeface="Trebuchet MS"/>
              </a:rPr>
              <a:t>Peru </a:t>
            </a:r>
            <a:r>
              <a:rPr sz="2000" spc="15" dirty="0">
                <a:solidFill>
                  <a:srgbClr val="3F3F3F"/>
                </a:solidFill>
                <a:latin typeface="Trebuchet MS"/>
                <a:cs typeface="Trebuchet MS"/>
              </a:rPr>
              <a:t>stopped </a:t>
            </a:r>
            <a:r>
              <a:rPr lang="en-US" sz="2000" spc="15" dirty="0">
                <a:solidFill>
                  <a:srgbClr val="3F3F3F"/>
                </a:solidFill>
                <a:latin typeface="Trebuchet MS"/>
                <a:cs typeface="Trebuchet MS"/>
              </a:rPr>
              <a:t>last December</a:t>
            </a:r>
            <a:r>
              <a:rPr sz="2000" spc="10" dirty="0">
                <a:solidFill>
                  <a:srgbClr val="3F3F3F"/>
                </a:solidFill>
                <a:latin typeface="Trebuchet MS"/>
                <a:cs typeface="Trebuchet MS"/>
              </a:rPr>
              <a:t>! </a:t>
            </a:r>
            <a:r>
              <a:rPr sz="2000" u="sng" spc="10" dirty="0">
                <a:solidFill>
                  <a:srgbClr val="99CA3B"/>
                </a:solidFill>
                <a:uFill>
                  <a:solidFill>
                    <a:srgbClr val="98CA3B"/>
                  </a:solidFill>
                </a:uFill>
                <a:latin typeface="Trebuchet MS"/>
                <a:cs typeface="Trebuchet MS"/>
              </a:rPr>
              <a:t> https://riotimesonline.com/brazil-news/rio-politics/stop-amazon-rainforest-  </a:t>
            </a:r>
            <a:r>
              <a:rPr sz="2000" u="sng" spc="15" dirty="0">
                <a:solidFill>
                  <a:srgbClr val="99CA3B"/>
                </a:solidFill>
                <a:uFill>
                  <a:solidFill>
                    <a:srgbClr val="98CA3B"/>
                  </a:solidFill>
                </a:uFill>
                <a:latin typeface="Trebuchet MS"/>
                <a:cs typeface="Trebuchet MS"/>
              </a:rPr>
              <a:t>deforestation-sponsored/</a:t>
            </a:r>
            <a:endParaRPr sz="2000" dirty="0">
              <a:latin typeface="Trebuchet MS"/>
              <a:cs typeface="Trebuchet MS"/>
            </a:endParaRPr>
          </a:p>
          <a:p>
            <a:pPr marL="354965" indent="-342900">
              <a:lnSpc>
                <a:spcPct val="100000"/>
              </a:lnSpc>
              <a:spcBef>
                <a:spcPts val="880"/>
              </a:spcBef>
              <a:buClr>
                <a:srgbClr val="90C225"/>
              </a:buClr>
              <a:buSzPct val="79310"/>
              <a:buFont typeface="Wingdings" panose="05000000000000000000" pitchFamily="2" charset="2"/>
              <a:buChar char="v"/>
              <a:tabLst>
                <a:tab pos="295910" algn="l"/>
                <a:tab pos="296545" algn="l"/>
              </a:tabLst>
            </a:pPr>
            <a:r>
              <a:rPr sz="2000" u="sng" spc="10" dirty="0">
                <a:solidFill>
                  <a:srgbClr val="99CA3B"/>
                </a:solidFill>
                <a:uFill>
                  <a:solidFill>
                    <a:srgbClr val="98CA3B"/>
                  </a:solidFill>
                </a:uFill>
                <a:latin typeface="Trebuchet MS"/>
                <a:cs typeface="Trebuchet MS"/>
              </a:rPr>
              <a:t>https://cctruth.org/rainforest-stop.pdf</a:t>
            </a:r>
            <a:endParaRPr sz="2000" dirty="0">
              <a:latin typeface="Trebuchet MS"/>
              <a:cs typeface="Trebuchet MS"/>
            </a:endParaRPr>
          </a:p>
          <a:p>
            <a:pPr marL="275590" indent="-342900">
              <a:spcBef>
                <a:spcPts val="860"/>
              </a:spcBef>
              <a:buClr>
                <a:srgbClr val="90C225"/>
              </a:buClr>
              <a:buSzPct val="80769"/>
              <a:buFont typeface="Wingdings" panose="05000000000000000000" pitchFamily="2" charset="2"/>
              <a:buChar char="v"/>
              <a:tabLst>
                <a:tab pos="625475" algn="l"/>
              </a:tabLst>
            </a:pPr>
            <a:r>
              <a:rPr sz="2000" spc="5" dirty="0">
                <a:solidFill>
                  <a:srgbClr val="3F3F3F"/>
                </a:solidFill>
                <a:latin typeface="Trebuchet MS"/>
                <a:cs typeface="Trebuchet MS"/>
              </a:rPr>
              <a:t>On Facebook connect to Climate Change </a:t>
            </a:r>
            <a:r>
              <a:rPr sz="2000" spc="-25" dirty="0">
                <a:solidFill>
                  <a:srgbClr val="3F3F3F"/>
                </a:solidFill>
                <a:latin typeface="Trebuchet MS"/>
                <a:cs typeface="Trebuchet MS"/>
              </a:rPr>
              <a:t>Truth </a:t>
            </a:r>
            <a:r>
              <a:rPr sz="2000" spc="5" dirty="0">
                <a:solidFill>
                  <a:srgbClr val="3F3F3F"/>
                </a:solidFill>
                <a:latin typeface="Trebuchet MS"/>
                <a:cs typeface="Trebuchet MS"/>
              </a:rPr>
              <a:t>and </a:t>
            </a:r>
            <a:r>
              <a:rPr sz="2000" spc="10" dirty="0">
                <a:solidFill>
                  <a:srgbClr val="3F3F3F"/>
                </a:solidFill>
                <a:latin typeface="Trebuchet MS"/>
                <a:cs typeface="Trebuchet MS"/>
              </a:rPr>
              <a:t>watch </a:t>
            </a:r>
            <a:r>
              <a:rPr sz="2000" spc="5" dirty="0">
                <a:solidFill>
                  <a:srgbClr val="3F3F3F"/>
                </a:solidFill>
                <a:latin typeface="Trebuchet MS"/>
                <a:cs typeface="Trebuchet MS"/>
              </a:rPr>
              <a:t>and share the</a:t>
            </a:r>
            <a:r>
              <a:rPr sz="2000" spc="95" dirty="0">
                <a:solidFill>
                  <a:srgbClr val="3F3F3F"/>
                </a:solidFill>
                <a:latin typeface="Trebuchet MS"/>
                <a:cs typeface="Trebuchet MS"/>
              </a:rPr>
              <a:t> </a:t>
            </a:r>
            <a:r>
              <a:rPr lang="en-US" sz="2000" spc="5" dirty="0">
                <a:solidFill>
                  <a:srgbClr val="3F3F3F"/>
                </a:solidFill>
                <a:latin typeface="Trebuchet MS"/>
                <a:cs typeface="Trebuchet MS"/>
              </a:rPr>
              <a:t>posts</a:t>
            </a:r>
            <a:r>
              <a:rPr sz="2000" spc="5" dirty="0">
                <a:solidFill>
                  <a:srgbClr val="3F3F3F"/>
                </a:solidFill>
                <a:latin typeface="Trebuchet MS"/>
                <a:cs typeface="Trebuchet MS"/>
              </a:rPr>
              <a:t>.</a:t>
            </a:r>
            <a:endParaRPr sz="2000" dirty="0">
              <a:latin typeface="Trebuchet MS"/>
              <a:cs typeface="Trebuchet MS"/>
            </a:endParaRPr>
          </a:p>
        </p:txBody>
      </p:sp>
      <p:sp>
        <p:nvSpPr>
          <p:cNvPr id="4" name="Slide Number Placeholder 3"/>
          <p:cNvSpPr>
            <a:spLocks noGrp="1"/>
          </p:cNvSpPr>
          <p:nvPr>
            <p:ph type="sldNum" sz="quarter" idx="7"/>
          </p:nvPr>
        </p:nvSpPr>
        <p:spPr/>
        <p:txBody>
          <a:bodyPr/>
          <a:lstStyle/>
          <a:p>
            <a:fld id="{B6F15528-21DE-4FAA-801E-634DDDAF4B2B}" type="slidenum">
              <a:rPr lang="en-US" smtClean="0"/>
              <a:t>36</a:t>
            </a:fld>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28600" y="1736750"/>
            <a:ext cx="7749540" cy="3668395"/>
            <a:chOff x="452627" y="2307335"/>
            <a:chExt cx="7749540" cy="3668395"/>
          </a:xfrm>
        </p:grpSpPr>
        <p:sp>
          <p:nvSpPr>
            <p:cNvPr id="3" name="object 3"/>
            <p:cNvSpPr/>
            <p:nvPr/>
          </p:nvSpPr>
          <p:spPr>
            <a:xfrm>
              <a:off x="3272027" y="2307335"/>
              <a:ext cx="4930140" cy="339090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452627" y="2378963"/>
              <a:ext cx="3130295" cy="3596640"/>
            </a:xfrm>
            <a:prstGeom prst="rect">
              <a:avLst/>
            </a:prstGeom>
            <a:blipFill>
              <a:blip r:embed="rId3" cstate="print"/>
              <a:stretch>
                <a:fillRect/>
              </a:stretch>
            </a:blipFill>
          </p:spPr>
          <p:txBody>
            <a:bodyPr wrap="square" lIns="0" tIns="0" rIns="0" bIns="0" rtlCol="0"/>
            <a:lstStyle/>
            <a:p>
              <a:endParaRPr/>
            </a:p>
          </p:txBody>
        </p:sp>
      </p:grpSp>
      <p:sp>
        <p:nvSpPr>
          <p:cNvPr id="5" name="object 5"/>
          <p:cNvSpPr txBox="1">
            <a:spLocks noGrp="1"/>
          </p:cNvSpPr>
          <p:nvPr>
            <p:ph type="title"/>
          </p:nvPr>
        </p:nvSpPr>
        <p:spPr>
          <a:xfrm>
            <a:off x="1143000" y="524213"/>
            <a:ext cx="7391400" cy="570028"/>
          </a:xfrm>
          <a:prstGeom prst="rect">
            <a:avLst/>
          </a:prstGeom>
        </p:spPr>
        <p:txBody>
          <a:bodyPr vert="horz" wrap="square" lIns="0" tIns="15875" rIns="0" bIns="0" rtlCol="0">
            <a:spAutoFit/>
          </a:bodyPr>
          <a:lstStyle/>
          <a:p>
            <a:pPr marL="38100">
              <a:lnSpc>
                <a:spcPct val="100000"/>
              </a:lnSpc>
              <a:spcBef>
                <a:spcPts val="125"/>
              </a:spcBef>
            </a:pPr>
            <a:r>
              <a:rPr sz="3600" b="0" spc="10" dirty="0">
                <a:latin typeface="Trebuchet MS"/>
                <a:cs typeface="Trebuchet MS"/>
              </a:rPr>
              <a:t>CO</a:t>
            </a:r>
            <a:r>
              <a:rPr sz="3600" b="0" spc="15" baseline="-21367" dirty="0">
                <a:latin typeface="Trebuchet MS"/>
                <a:cs typeface="Trebuchet MS"/>
              </a:rPr>
              <a:t>2 </a:t>
            </a:r>
            <a:r>
              <a:rPr sz="3600" b="0" spc="10" dirty="0">
                <a:latin typeface="Trebuchet MS"/>
                <a:cs typeface="Trebuchet MS"/>
              </a:rPr>
              <a:t>does not freeze in</a:t>
            </a:r>
            <a:r>
              <a:rPr sz="3600" b="0" spc="-430" dirty="0">
                <a:latin typeface="Trebuchet MS"/>
                <a:cs typeface="Trebuchet MS"/>
              </a:rPr>
              <a:t> </a:t>
            </a:r>
            <a:r>
              <a:rPr sz="3600" b="0" spc="10" dirty="0">
                <a:latin typeface="Trebuchet MS"/>
                <a:cs typeface="Trebuchet MS"/>
              </a:rPr>
              <a:t>Mesosphere</a:t>
            </a:r>
            <a:endParaRPr sz="3600" dirty="0">
              <a:latin typeface="Trebuchet MS"/>
              <a:cs typeface="Trebuchet MS"/>
            </a:endParaRPr>
          </a:p>
        </p:txBody>
      </p:sp>
      <p:sp>
        <p:nvSpPr>
          <p:cNvPr id="6" name="object 6"/>
          <p:cNvSpPr txBox="1"/>
          <p:nvPr/>
        </p:nvSpPr>
        <p:spPr>
          <a:xfrm>
            <a:off x="1905000" y="5498081"/>
            <a:ext cx="5458331" cy="325089"/>
          </a:xfrm>
          <a:prstGeom prst="rect">
            <a:avLst/>
          </a:prstGeom>
        </p:spPr>
        <p:txBody>
          <a:bodyPr vert="horz" wrap="square" lIns="0" tIns="17145" rIns="0" bIns="0" rtlCol="0">
            <a:spAutoFit/>
          </a:bodyPr>
          <a:lstStyle/>
          <a:p>
            <a:pPr marL="355600" indent="-342900">
              <a:lnSpc>
                <a:spcPct val="100000"/>
              </a:lnSpc>
              <a:spcBef>
                <a:spcPts val="135"/>
              </a:spcBef>
              <a:buFont typeface="Wingdings" panose="05000000000000000000" pitchFamily="2" charset="2"/>
              <a:buChar char="v"/>
            </a:pPr>
            <a:r>
              <a:rPr sz="2000" spc="5" dirty="0">
                <a:latin typeface="Trebuchet MS"/>
                <a:cs typeface="Trebuchet MS"/>
              </a:rPr>
              <a:t>Pressure </a:t>
            </a:r>
            <a:r>
              <a:rPr sz="2000" spc="10" dirty="0">
                <a:latin typeface="Trebuchet MS"/>
                <a:cs typeface="Trebuchet MS"/>
              </a:rPr>
              <a:t>in </a:t>
            </a:r>
            <a:r>
              <a:rPr sz="2000" spc="15" dirty="0">
                <a:latin typeface="Trebuchet MS"/>
                <a:cs typeface="Trebuchet MS"/>
              </a:rPr>
              <a:t>Mesosphere </a:t>
            </a:r>
            <a:r>
              <a:rPr sz="2000" spc="10" dirty="0">
                <a:latin typeface="Trebuchet MS"/>
                <a:cs typeface="Trebuchet MS"/>
              </a:rPr>
              <a:t>is </a:t>
            </a:r>
            <a:r>
              <a:rPr sz="2000" spc="20" dirty="0">
                <a:latin typeface="Trebuchet MS"/>
                <a:cs typeface="Trebuchet MS"/>
              </a:rPr>
              <a:t>1mb </a:t>
            </a:r>
            <a:r>
              <a:rPr sz="2000" spc="15" dirty="0">
                <a:latin typeface="Trebuchet MS"/>
                <a:cs typeface="Trebuchet MS"/>
              </a:rPr>
              <a:t>(1</a:t>
            </a:r>
            <a:r>
              <a:rPr sz="2000" spc="-75" dirty="0">
                <a:latin typeface="Trebuchet MS"/>
                <a:cs typeface="Trebuchet MS"/>
              </a:rPr>
              <a:t> </a:t>
            </a:r>
            <a:r>
              <a:rPr sz="2000" spc="10" dirty="0">
                <a:latin typeface="Trebuchet MS"/>
                <a:cs typeface="Trebuchet MS"/>
              </a:rPr>
              <a:t>millibar)</a:t>
            </a:r>
            <a:endParaRPr sz="2000" dirty="0">
              <a:latin typeface="Trebuchet MS"/>
              <a:cs typeface="Trebuchet MS"/>
            </a:endParaRPr>
          </a:p>
        </p:txBody>
      </p:sp>
      <p:sp>
        <p:nvSpPr>
          <p:cNvPr id="7" name="Slide Number Placeholder 6"/>
          <p:cNvSpPr>
            <a:spLocks noGrp="1"/>
          </p:cNvSpPr>
          <p:nvPr>
            <p:ph type="sldNum" sz="quarter" idx="7"/>
          </p:nvPr>
        </p:nvSpPr>
        <p:spPr/>
        <p:txBody>
          <a:bodyPr/>
          <a:lstStyle/>
          <a:p>
            <a:fld id="{B6F15528-21DE-4FAA-801E-634DDDAF4B2B}" type="slidenum">
              <a:rPr lang="en-US" smtClean="0"/>
              <a:t>37</a:t>
            </a:fld>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762" y="228600"/>
            <a:ext cx="8671238" cy="907941"/>
          </a:xfrm>
        </p:spPr>
        <p:txBody>
          <a:bodyPr/>
          <a:lstStyle/>
          <a:p>
            <a:pPr algn="ctr"/>
            <a:r>
              <a:rPr lang="en-US" dirty="0" smtClean="0"/>
              <a:t>Ocean is not a sink for Atmospheric Carbon Dioxide</a:t>
            </a:r>
            <a:endParaRPr lang="en-US" dirty="0"/>
          </a:p>
        </p:txBody>
      </p:sp>
      <p:sp>
        <p:nvSpPr>
          <p:cNvPr id="3" name="Text Placeholder 2"/>
          <p:cNvSpPr>
            <a:spLocks noGrp="1"/>
          </p:cNvSpPr>
          <p:nvPr>
            <p:ph type="body" idx="1"/>
          </p:nvPr>
        </p:nvSpPr>
        <p:spPr>
          <a:xfrm>
            <a:off x="440435" y="1524000"/>
            <a:ext cx="8344534" cy="1431161"/>
          </a:xfrm>
        </p:spPr>
        <p:txBody>
          <a:bodyPr/>
          <a:lstStyle/>
          <a:p>
            <a:r>
              <a:rPr lang="en-US" dirty="0"/>
              <a:t>Diffusion flux =-D(</a:t>
            </a:r>
            <a:r>
              <a:rPr lang="el-GR" dirty="0"/>
              <a:t>Δ</a:t>
            </a:r>
            <a:r>
              <a:rPr lang="en-US" dirty="0"/>
              <a:t>C/</a:t>
            </a:r>
            <a:r>
              <a:rPr lang="el-GR" dirty="0"/>
              <a:t>Δ</a:t>
            </a:r>
            <a:r>
              <a:rPr lang="en-US" dirty="0"/>
              <a:t>X)</a:t>
            </a:r>
          </a:p>
          <a:p>
            <a:pPr lvl="1"/>
            <a:r>
              <a:rPr lang="en-US" dirty="0"/>
              <a:t>Movement (not necessarily random) from high concentration to lower </a:t>
            </a:r>
            <a:r>
              <a:rPr lang="en-US" dirty="0" smtClean="0"/>
              <a:t>concentration.  Example</a:t>
            </a:r>
            <a:r>
              <a:rPr lang="en-US" dirty="0"/>
              <a:t>: diffusion of carbon dioxide is 2 cm/month toward </a:t>
            </a:r>
            <a:endParaRPr lang="en-US" dirty="0" smtClean="0"/>
          </a:p>
          <a:p>
            <a:pPr lvl="1"/>
            <a:r>
              <a:rPr lang="en-US" dirty="0" smtClean="0"/>
              <a:t>the </a:t>
            </a:r>
            <a:r>
              <a:rPr lang="en-US" dirty="0"/>
              <a:t>exosphere. Not toward the ocean. The ocean is not a sink for CO</a:t>
            </a:r>
            <a:r>
              <a:rPr lang="en-US" baseline="-25000" dirty="0"/>
              <a:t>2</a:t>
            </a:r>
            <a:endParaRPr lang="en-US" dirty="0"/>
          </a:p>
          <a:p>
            <a:endParaRPr lang="en-US" dirty="0"/>
          </a:p>
        </p:txBody>
      </p:sp>
      <p:sp>
        <p:nvSpPr>
          <p:cNvPr id="4" name="Slide Number Placeholder 3"/>
          <p:cNvSpPr>
            <a:spLocks noGrp="1"/>
          </p:cNvSpPr>
          <p:nvPr>
            <p:ph type="sldNum" sz="quarter" idx="7"/>
          </p:nvPr>
        </p:nvSpPr>
        <p:spPr/>
        <p:txBody>
          <a:bodyPr/>
          <a:lstStyle/>
          <a:p>
            <a:fld id="{B6F15528-21DE-4FAA-801E-634DDDAF4B2B}" type="slidenum">
              <a:rPr lang="en-US" smtClean="0"/>
              <a:t>38</a:t>
            </a:fld>
            <a:endParaRPr lang="en-US"/>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4433910" y="4648200"/>
            <a:ext cx="4535979" cy="2132215"/>
          </a:xfrm>
          <a:prstGeom prst="rect">
            <a:avLst/>
          </a:prstGeom>
        </p:spPr>
      </p:pic>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472762" y="2971340"/>
            <a:ext cx="3937462" cy="2132215"/>
          </a:xfrm>
          <a:prstGeom prst="rect">
            <a:avLst/>
          </a:prstGeom>
        </p:spPr>
      </p:pic>
    </p:spTree>
    <p:extLst>
      <p:ext uri="{BB962C8B-B14F-4D97-AF65-F5344CB8AC3E}">
        <p14:creationId xmlns:p14="http://schemas.microsoft.com/office/powerpoint/2010/main" val="113316496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762" y="228600"/>
            <a:ext cx="8671238" cy="907941"/>
          </a:xfrm>
        </p:spPr>
        <p:txBody>
          <a:bodyPr/>
          <a:lstStyle/>
          <a:p>
            <a:pPr algn="ctr"/>
            <a:r>
              <a:rPr lang="en-US" dirty="0"/>
              <a:t>Ocean is not a sink for Atmospheric Carbon Dioxide</a:t>
            </a:r>
          </a:p>
        </p:txBody>
      </p:sp>
      <p:sp>
        <p:nvSpPr>
          <p:cNvPr id="3" name="Text Placeholder 2"/>
          <p:cNvSpPr>
            <a:spLocks noGrp="1"/>
          </p:cNvSpPr>
          <p:nvPr>
            <p:ph type="body" idx="1"/>
          </p:nvPr>
        </p:nvSpPr>
        <p:spPr>
          <a:xfrm>
            <a:off x="223372" y="5493645"/>
            <a:ext cx="8344534" cy="900246"/>
          </a:xfrm>
        </p:spPr>
        <p:txBody>
          <a:bodyPr/>
          <a:lstStyle/>
          <a:p>
            <a:r>
              <a:rPr lang="en-US" dirty="0"/>
              <a:t>La </a:t>
            </a:r>
            <a:r>
              <a:rPr lang="en-US" dirty="0" err="1"/>
              <a:t>Parguera</a:t>
            </a:r>
            <a:r>
              <a:rPr lang="en-US" dirty="0"/>
              <a:t> Mooring (17.95°N, 67.05°W</a:t>
            </a:r>
            <a:r>
              <a:rPr lang="en-US" dirty="0" smtClean="0"/>
              <a:t>) No change in CO2 or ph.</a:t>
            </a:r>
          </a:p>
          <a:p>
            <a:r>
              <a:rPr lang="en-US" dirty="0" smtClean="0"/>
              <a:t>https</a:t>
            </a:r>
            <a:r>
              <a:rPr lang="en-US" dirty="0"/>
              <a:t>://www.pmel.noaa.gov/co2/story/OA+Observations+and+Data</a:t>
            </a:r>
            <a:endParaRPr lang="en-US" dirty="0" smtClean="0"/>
          </a:p>
          <a:p>
            <a:endParaRPr lang="en-US" dirty="0"/>
          </a:p>
        </p:txBody>
      </p:sp>
      <p:sp>
        <p:nvSpPr>
          <p:cNvPr id="4" name="Slide Number Placeholder 3"/>
          <p:cNvSpPr>
            <a:spLocks noGrp="1"/>
          </p:cNvSpPr>
          <p:nvPr>
            <p:ph type="sldNum" sz="quarter" idx="7"/>
          </p:nvPr>
        </p:nvSpPr>
        <p:spPr/>
        <p:txBody>
          <a:bodyPr/>
          <a:lstStyle/>
          <a:p>
            <a:fld id="{B6F15528-21DE-4FAA-801E-634DDDAF4B2B}" type="slidenum">
              <a:rPr lang="en-US" smtClean="0"/>
              <a:t>39</a:t>
            </a:fld>
            <a:endParaRPr lang="en-US"/>
          </a:p>
        </p:txBody>
      </p:sp>
      <p:pic>
        <p:nvPicPr>
          <p:cNvPr id="6" name="Picture 5"/>
          <p:cNvPicPr>
            <a:picLocks noChangeAspect="1"/>
          </p:cNvPicPr>
          <p:nvPr/>
        </p:nvPicPr>
        <p:blipFill>
          <a:blip r:embed="rId2"/>
          <a:stretch>
            <a:fillRect/>
          </a:stretch>
        </p:blipFill>
        <p:spPr>
          <a:xfrm>
            <a:off x="304800" y="1001401"/>
            <a:ext cx="3276600" cy="2849022"/>
          </a:xfrm>
          <a:prstGeom prst="rect">
            <a:avLst/>
          </a:prstGeom>
        </p:spPr>
      </p:pic>
      <p:pic>
        <p:nvPicPr>
          <p:cNvPr id="7" name="Picture 6"/>
          <p:cNvPicPr>
            <a:picLocks noChangeAspect="1"/>
          </p:cNvPicPr>
          <p:nvPr/>
        </p:nvPicPr>
        <p:blipFill>
          <a:blip r:embed="rId3"/>
          <a:stretch>
            <a:fillRect/>
          </a:stretch>
        </p:blipFill>
        <p:spPr>
          <a:xfrm>
            <a:off x="3749362" y="1123095"/>
            <a:ext cx="2824306" cy="1696306"/>
          </a:xfrm>
          <a:prstGeom prst="rect">
            <a:avLst/>
          </a:prstGeom>
        </p:spPr>
      </p:pic>
      <p:pic>
        <p:nvPicPr>
          <p:cNvPr id="8" name="Picture 7"/>
          <p:cNvPicPr>
            <a:picLocks noChangeAspect="1"/>
          </p:cNvPicPr>
          <p:nvPr/>
        </p:nvPicPr>
        <p:blipFill>
          <a:blip r:embed="rId4"/>
          <a:stretch>
            <a:fillRect/>
          </a:stretch>
        </p:blipFill>
        <p:spPr>
          <a:xfrm>
            <a:off x="4114800" y="2958335"/>
            <a:ext cx="3748445" cy="2448203"/>
          </a:xfrm>
          <a:prstGeom prst="rect">
            <a:avLst/>
          </a:prstGeom>
        </p:spPr>
      </p:pic>
    </p:spTree>
    <p:extLst>
      <p:ext uri="{BB962C8B-B14F-4D97-AF65-F5344CB8AC3E}">
        <p14:creationId xmlns:p14="http://schemas.microsoft.com/office/powerpoint/2010/main" val="30178330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04119" y="362935"/>
            <a:ext cx="7696200" cy="538481"/>
          </a:xfrm>
          <a:prstGeom prst="rect">
            <a:avLst/>
          </a:prstGeom>
        </p:spPr>
        <p:txBody>
          <a:bodyPr vert="horz" wrap="square" lIns="0" tIns="12700" rIns="0" bIns="0" rtlCol="0">
            <a:spAutoFit/>
          </a:bodyPr>
          <a:lstStyle/>
          <a:p>
            <a:pPr marL="120650" marR="5080" indent="-108585" algn="ctr">
              <a:lnSpc>
                <a:spcPct val="100699"/>
              </a:lnSpc>
              <a:spcBef>
                <a:spcPts val="100"/>
              </a:spcBef>
            </a:pPr>
            <a:r>
              <a:rPr sz="3600" b="0" spc="10" dirty="0">
                <a:latin typeface="Trebuchet MS"/>
                <a:cs typeface="Trebuchet MS"/>
              </a:rPr>
              <a:t>Follow </a:t>
            </a:r>
            <a:r>
              <a:rPr sz="3600" b="0" spc="5" dirty="0">
                <a:latin typeface="Trebuchet MS"/>
                <a:cs typeface="Trebuchet MS"/>
              </a:rPr>
              <a:t>the</a:t>
            </a:r>
            <a:r>
              <a:rPr sz="3600" b="0" spc="-90" dirty="0">
                <a:latin typeface="Trebuchet MS"/>
                <a:cs typeface="Trebuchet MS"/>
              </a:rPr>
              <a:t> </a:t>
            </a:r>
            <a:r>
              <a:rPr sz="3600" b="0" spc="5" dirty="0">
                <a:latin typeface="Trebuchet MS"/>
                <a:cs typeface="Trebuchet MS"/>
              </a:rPr>
              <a:t>data  </a:t>
            </a:r>
            <a:r>
              <a:rPr sz="3600" b="0" spc="10" dirty="0">
                <a:latin typeface="Trebuchet MS"/>
                <a:cs typeface="Trebuchet MS"/>
              </a:rPr>
              <a:t>Not an</a:t>
            </a:r>
            <a:r>
              <a:rPr sz="3600" b="0" spc="-235" dirty="0">
                <a:latin typeface="Trebuchet MS"/>
                <a:cs typeface="Trebuchet MS"/>
              </a:rPr>
              <a:t> </a:t>
            </a:r>
            <a:r>
              <a:rPr sz="3600" b="0" spc="10" dirty="0">
                <a:latin typeface="Trebuchet MS"/>
                <a:cs typeface="Trebuchet MS"/>
              </a:rPr>
              <a:t>Agenda</a:t>
            </a:r>
          </a:p>
        </p:txBody>
      </p:sp>
      <p:sp>
        <p:nvSpPr>
          <p:cNvPr id="3" name="object 3"/>
          <p:cNvSpPr txBox="1"/>
          <p:nvPr/>
        </p:nvSpPr>
        <p:spPr>
          <a:xfrm>
            <a:off x="1288796" y="1905000"/>
            <a:ext cx="6857365" cy="4867358"/>
          </a:xfrm>
          <a:prstGeom prst="rect">
            <a:avLst/>
          </a:prstGeom>
        </p:spPr>
        <p:txBody>
          <a:bodyPr vert="horz" wrap="square" lIns="0" tIns="118745" rIns="0" bIns="0" rtlCol="0">
            <a:spAutoFit/>
          </a:bodyPr>
          <a:lstStyle/>
          <a:p>
            <a:pPr marL="354965" indent="-342900">
              <a:lnSpc>
                <a:spcPct val="100000"/>
              </a:lnSpc>
              <a:spcBef>
                <a:spcPts val="935"/>
              </a:spcBef>
              <a:buClr>
                <a:srgbClr val="90C225"/>
              </a:buClr>
              <a:buSzPct val="80555"/>
              <a:buFont typeface="Wingdings" panose="05000000000000000000" pitchFamily="2" charset="2"/>
              <a:buChar char="v"/>
              <a:tabLst>
                <a:tab pos="296545" algn="l"/>
              </a:tabLst>
            </a:pPr>
            <a:r>
              <a:rPr sz="2000" dirty="0">
                <a:solidFill>
                  <a:srgbClr val="3F3F3F"/>
                </a:solidFill>
                <a:latin typeface="Trebuchet MS"/>
                <a:cs typeface="Trebuchet MS"/>
              </a:rPr>
              <a:t>Use all </a:t>
            </a:r>
            <a:r>
              <a:rPr sz="2000" spc="5" dirty="0">
                <a:solidFill>
                  <a:srgbClr val="3F3F3F"/>
                </a:solidFill>
                <a:latin typeface="Trebuchet MS"/>
                <a:cs typeface="Trebuchet MS"/>
              </a:rPr>
              <a:t>the </a:t>
            </a:r>
            <a:r>
              <a:rPr sz="2000" dirty="0">
                <a:solidFill>
                  <a:srgbClr val="3F3F3F"/>
                </a:solidFill>
                <a:latin typeface="Trebuchet MS"/>
                <a:cs typeface="Trebuchet MS"/>
              </a:rPr>
              <a:t>data- don’t </a:t>
            </a:r>
            <a:r>
              <a:rPr sz="2000" spc="5" dirty="0">
                <a:solidFill>
                  <a:srgbClr val="3F3F3F"/>
                </a:solidFill>
                <a:latin typeface="Trebuchet MS"/>
                <a:cs typeface="Trebuchet MS"/>
              </a:rPr>
              <a:t>cherry </a:t>
            </a:r>
            <a:r>
              <a:rPr sz="2000" dirty="0">
                <a:solidFill>
                  <a:srgbClr val="3F3F3F"/>
                </a:solidFill>
                <a:latin typeface="Trebuchet MS"/>
                <a:cs typeface="Trebuchet MS"/>
              </a:rPr>
              <a:t>pick</a:t>
            </a:r>
            <a:r>
              <a:rPr lang="en-US" sz="2000" dirty="0">
                <a:solidFill>
                  <a:srgbClr val="3F3F3F"/>
                </a:solidFill>
                <a:latin typeface="Trebuchet MS"/>
                <a:cs typeface="Trebuchet MS"/>
              </a:rPr>
              <a:t/>
            </a:r>
            <a:br>
              <a:rPr lang="en-US" sz="2000" dirty="0">
                <a:solidFill>
                  <a:srgbClr val="3F3F3F"/>
                </a:solidFill>
                <a:latin typeface="Trebuchet MS"/>
                <a:cs typeface="Trebuchet MS"/>
              </a:rPr>
            </a:br>
            <a:endParaRPr sz="2000" dirty="0">
              <a:latin typeface="Trebuchet MS"/>
              <a:cs typeface="Trebuchet MS"/>
            </a:endParaRPr>
          </a:p>
          <a:p>
            <a:pPr marL="354965" indent="-342900">
              <a:lnSpc>
                <a:spcPct val="100000"/>
              </a:lnSpc>
              <a:spcBef>
                <a:spcPts val="840"/>
              </a:spcBef>
              <a:buClr>
                <a:srgbClr val="90C225"/>
              </a:buClr>
              <a:buSzPct val="80555"/>
              <a:buFont typeface="Wingdings" panose="05000000000000000000" pitchFamily="2" charset="2"/>
              <a:buChar char="v"/>
              <a:tabLst>
                <a:tab pos="296545" algn="l"/>
              </a:tabLst>
            </a:pPr>
            <a:r>
              <a:rPr sz="2000" dirty="0">
                <a:solidFill>
                  <a:srgbClr val="3F3F3F"/>
                </a:solidFill>
                <a:latin typeface="Trebuchet MS"/>
                <a:cs typeface="Trebuchet MS"/>
              </a:rPr>
              <a:t>See </a:t>
            </a:r>
            <a:r>
              <a:rPr sz="2000" spc="5" dirty="0">
                <a:solidFill>
                  <a:srgbClr val="3F3F3F"/>
                </a:solidFill>
                <a:latin typeface="Trebuchet MS"/>
                <a:cs typeface="Trebuchet MS"/>
              </a:rPr>
              <a:t>what the </a:t>
            </a:r>
            <a:r>
              <a:rPr sz="2000" dirty="0">
                <a:solidFill>
                  <a:srgbClr val="3F3F3F"/>
                </a:solidFill>
                <a:latin typeface="Trebuchet MS"/>
                <a:cs typeface="Trebuchet MS"/>
              </a:rPr>
              <a:t>data says.</a:t>
            </a:r>
            <a:r>
              <a:rPr lang="en-US" sz="2000" dirty="0">
                <a:solidFill>
                  <a:srgbClr val="3F3F3F"/>
                </a:solidFill>
                <a:latin typeface="Trebuchet MS"/>
                <a:cs typeface="Trebuchet MS"/>
              </a:rPr>
              <a:t> </a:t>
            </a:r>
            <a:r>
              <a:rPr sz="2000" spc="-10" dirty="0">
                <a:solidFill>
                  <a:srgbClr val="3F3F3F"/>
                </a:solidFill>
                <a:latin typeface="Trebuchet MS"/>
                <a:cs typeface="Trebuchet MS"/>
              </a:rPr>
              <a:t>Perform </a:t>
            </a:r>
            <a:r>
              <a:rPr sz="2000" dirty="0">
                <a:solidFill>
                  <a:srgbClr val="3F3F3F"/>
                </a:solidFill>
                <a:latin typeface="Trebuchet MS"/>
                <a:cs typeface="Trebuchet MS"/>
              </a:rPr>
              <a:t>statistical</a:t>
            </a:r>
            <a:r>
              <a:rPr sz="2000" spc="10" dirty="0">
                <a:solidFill>
                  <a:srgbClr val="3F3F3F"/>
                </a:solidFill>
                <a:latin typeface="Trebuchet MS"/>
                <a:cs typeface="Trebuchet MS"/>
              </a:rPr>
              <a:t> </a:t>
            </a:r>
            <a:r>
              <a:rPr sz="2000" dirty="0">
                <a:solidFill>
                  <a:srgbClr val="3F3F3F"/>
                </a:solidFill>
                <a:latin typeface="Trebuchet MS"/>
                <a:cs typeface="Trebuchet MS"/>
              </a:rPr>
              <a:t>analysis.</a:t>
            </a:r>
            <a:r>
              <a:rPr lang="en-US" sz="2000" dirty="0">
                <a:solidFill>
                  <a:srgbClr val="3F3F3F"/>
                </a:solidFill>
                <a:latin typeface="Trebuchet MS"/>
                <a:cs typeface="Trebuchet MS"/>
              </a:rPr>
              <a:t/>
            </a:r>
            <a:br>
              <a:rPr lang="en-US" sz="2000" dirty="0">
                <a:solidFill>
                  <a:srgbClr val="3F3F3F"/>
                </a:solidFill>
                <a:latin typeface="Trebuchet MS"/>
                <a:cs typeface="Trebuchet MS"/>
              </a:rPr>
            </a:br>
            <a:endParaRPr sz="2000" dirty="0">
              <a:latin typeface="Trebuchet MS"/>
              <a:cs typeface="Trebuchet MS"/>
            </a:endParaRPr>
          </a:p>
          <a:p>
            <a:pPr marL="354965" indent="-342900">
              <a:lnSpc>
                <a:spcPct val="100000"/>
              </a:lnSpc>
              <a:spcBef>
                <a:spcPts val="840"/>
              </a:spcBef>
              <a:buClr>
                <a:srgbClr val="90C225"/>
              </a:buClr>
              <a:buSzPct val="80555"/>
              <a:buFont typeface="Wingdings" panose="05000000000000000000" pitchFamily="2" charset="2"/>
              <a:buChar char="v"/>
              <a:tabLst>
                <a:tab pos="296545" algn="l"/>
              </a:tabLst>
            </a:pPr>
            <a:r>
              <a:rPr sz="2000" dirty="0">
                <a:solidFill>
                  <a:srgbClr val="3F3F3F"/>
                </a:solidFill>
                <a:latin typeface="Trebuchet MS"/>
                <a:cs typeface="Trebuchet MS"/>
              </a:rPr>
              <a:t>All models </a:t>
            </a:r>
            <a:r>
              <a:rPr sz="2000" spc="5" dirty="0">
                <a:solidFill>
                  <a:srgbClr val="3F3F3F"/>
                </a:solidFill>
                <a:latin typeface="Trebuchet MS"/>
                <a:cs typeface="Trebuchet MS"/>
              </a:rPr>
              <a:t>much </a:t>
            </a:r>
            <a:r>
              <a:rPr sz="2000" dirty="0">
                <a:solidFill>
                  <a:srgbClr val="3F3F3F"/>
                </a:solidFill>
                <a:latin typeface="Trebuchet MS"/>
                <a:cs typeface="Trebuchet MS"/>
              </a:rPr>
              <a:t>be verified with actual</a:t>
            </a:r>
            <a:r>
              <a:rPr sz="2000" spc="30" dirty="0">
                <a:solidFill>
                  <a:srgbClr val="3F3F3F"/>
                </a:solidFill>
                <a:latin typeface="Trebuchet MS"/>
                <a:cs typeface="Trebuchet MS"/>
              </a:rPr>
              <a:t> </a:t>
            </a:r>
            <a:r>
              <a:rPr sz="2000" dirty="0">
                <a:solidFill>
                  <a:srgbClr val="3F3F3F"/>
                </a:solidFill>
                <a:latin typeface="Trebuchet MS"/>
                <a:cs typeface="Trebuchet MS"/>
              </a:rPr>
              <a:t>data.</a:t>
            </a:r>
            <a:r>
              <a:rPr lang="en-US" sz="2000" dirty="0">
                <a:solidFill>
                  <a:srgbClr val="3F3F3F"/>
                </a:solidFill>
                <a:latin typeface="Trebuchet MS"/>
                <a:cs typeface="Trebuchet MS"/>
              </a:rPr>
              <a:t/>
            </a:r>
            <a:br>
              <a:rPr lang="en-US" sz="2000" dirty="0">
                <a:solidFill>
                  <a:srgbClr val="3F3F3F"/>
                </a:solidFill>
                <a:latin typeface="Trebuchet MS"/>
                <a:cs typeface="Trebuchet MS"/>
              </a:rPr>
            </a:br>
            <a:endParaRPr sz="2000" dirty="0">
              <a:latin typeface="Trebuchet MS"/>
              <a:cs typeface="Trebuchet MS"/>
            </a:endParaRPr>
          </a:p>
          <a:p>
            <a:pPr marL="354965" indent="-342900">
              <a:lnSpc>
                <a:spcPct val="100000"/>
              </a:lnSpc>
              <a:spcBef>
                <a:spcPts val="855"/>
              </a:spcBef>
              <a:buClr>
                <a:srgbClr val="90C225"/>
              </a:buClr>
              <a:buSzPct val="80555"/>
              <a:buFont typeface="Wingdings" panose="05000000000000000000" pitchFamily="2" charset="2"/>
              <a:buChar char="v"/>
              <a:tabLst>
                <a:tab pos="296545" algn="l"/>
              </a:tabLst>
            </a:pPr>
            <a:r>
              <a:rPr sz="2000" spc="5" dirty="0">
                <a:solidFill>
                  <a:srgbClr val="3F3F3F"/>
                </a:solidFill>
                <a:latin typeface="Trebuchet MS"/>
                <a:cs typeface="Trebuchet MS"/>
              </a:rPr>
              <a:t>This </a:t>
            </a:r>
            <a:r>
              <a:rPr sz="2000" dirty="0">
                <a:solidFill>
                  <a:srgbClr val="3F3F3F"/>
                </a:solidFill>
                <a:latin typeface="Trebuchet MS"/>
                <a:cs typeface="Trebuchet MS"/>
              </a:rPr>
              <a:t>presentation is </a:t>
            </a:r>
            <a:r>
              <a:rPr sz="2000" spc="5" dirty="0">
                <a:solidFill>
                  <a:srgbClr val="3F3F3F"/>
                </a:solidFill>
                <a:latin typeface="Trebuchet MS"/>
                <a:cs typeface="Trebuchet MS"/>
              </a:rPr>
              <a:t>the result of following the</a:t>
            </a:r>
            <a:r>
              <a:rPr sz="2000" spc="-55" dirty="0">
                <a:solidFill>
                  <a:srgbClr val="3F3F3F"/>
                </a:solidFill>
                <a:latin typeface="Trebuchet MS"/>
                <a:cs typeface="Trebuchet MS"/>
              </a:rPr>
              <a:t> </a:t>
            </a:r>
            <a:r>
              <a:rPr sz="2000" dirty="0">
                <a:solidFill>
                  <a:srgbClr val="3F3F3F"/>
                </a:solidFill>
                <a:latin typeface="Trebuchet MS"/>
                <a:cs typeface="Trebuchet MS"/>
              </a:rPr>
              <a:t>data.</a:t>
            </a:r>
            <a:r>
              <a:rPr lang="en-US" sz="2000" dirty="0">
                <a:solidFill>
                  <a:srgbClr val="3F3F3F"/>
                </a:solidFill>
                <a:latin typeface="Trebuchet MS"/>
                <a:cs typeface="Trebuchet MS"/>
              </a:rPr>
              <a:t/>
            </a:r>
            <a:br>
              <a:rPr lang="en-US" sz="2000" dirty="0">
                <a:solidFill>
                  <a:srgbClr val="3F3F3F"/>
                </a:solidFill>
                <a:latin typeface="Trebuchet MS"/>
                <a:cs typeface="Trebuchet MS"/>
              </a:rPr>
            </a:br>
            <a:endParaRPr sz="2000" dirty="0">
              <a:latin typeface="Trebuchet MS"/>
              <a:cs typeface="Trebuchet MS"/>
            </a:endParaRPr>
          </a:p>
          <a:p>
            <a:pPr marL="354965" marR="5080" indent="-342900">
              <a:lnSpc>
                <a:spcPct val="100600"/>
              </a:lnSpc>
              <a:spcBef>
                <a:spcPts val="825"/>
              </a:spcBef>
              <a:buClr>
                <a:srgbClr val="90C225"/>
              </a:buClr>
              <a:buSzPct val="80555"/>
              <a:buFont typeface="Wingdings" panose="05000000000000000000" pitchFamily="2" charset="2"/>
              <a:buChar char="v"/>
              <a:tabLst>
                <a:tab pos="296545" algn="l"/>
              </a:tabLst>
            </a:pPr>
            <a:r>
              <a:rPr sz="2000" spc="5" dirty="0">
                <a:solidFill>
                  <a:srgbClr val="3F3F3F"/>
                </a:solidFill>
                <a:latin typeface="Trebuchet MS"/>
                <a:cs typeface="Trebuchet MS"/>
              </a:rPr>
              <a:t>Nature </a:t>
            </a:r>
            <a:r>
              <a:rPr sz="2000" dirty="0">
                <a:solidFill>
                  <a:srgbClr val="3F3F3F"/>
                </a:solidFill>
                <a:latin typeface="Trebuchet MS"/>
                <a:cs typeface="Trebuchet MS"/>
              </a:rPr>
              <a:t>Climate </a:t>
            </a:r>
            <a:r>
              <a:rPr sz="2000" spc="5" dirty="0">
                <a:solidFill>
                  <a:srgbClr val="3F3F3F"/>
                </a:solidFill>
                <a:latin typeface="Trebuchet MS"/>
                <a:cs typeface="Trebuchet MS"/>
              </a:rPr>
              <a:t>Change </a:t>
            </a:r>
            <a:r>
              <a:rPr lang="en-US" sz="2000" dirty="0" smtClean="0">
                <a:solidFill>
                  <a:srgbClr val="3F3F3F"/>
                </a:solidFill>
                <a:latin typeface="Trebuchet MS"/>
                <a:cs typeface="Trebuchet MS"/>
              </a:rPr>
              <a:t>and AMS </a:t>
            </a:r>
            <a:r>
              <a:rPr sz="2000" spc="5" dirty="0" smtClean="0">
                <a:solidFill>
                  <a:srgbClr val="3F3F3F"/>
                </a:solidFill>
                <a:latin typeface="Trebuchet MS"/>
                <a:cs typeface="Trebuchet MS"/>
              </a:rPr>
              <a:t>Journal</a:t>
            </a:r>
            <a:r>
              <a:rPr lang="en-US" sz="2000" spc="5" dirty="0" smtClean="0">
                <a:solidFill>
                  <a:srgbClr val="3F3F3F"/>
                </a:solidFill>
                <a:latin typeface="Trebuchet MS"/>
                <a:cs typeface="Trebuchet MS"/>
              </a:rPr>
              <a:t>s are “woke” and should not be used or cared about.</a:t>
            </a:r>
          </a:p>
          <a:p>
            <a:pPr marL="354965" marR="5080" indent="-342900">
              <a:lnSpc>
                <a:spcPct val="100600"/>
              </a:lnSpc>
              <a:spcBef>
                <a:spcPts val="825"/>
              </a:spcBef>
              <a:buClr>
                <a:srgbClr val="90C225"/>
              </a:buClr>
              <a:buSzPct val="80555"/>
              <a:buFont typeface="Wingdings" panose="05000000000000000000" pitchFamily="2" charset="2"/>
              <a:buChar char="v"/>
              <a:tabLst>
                <a:tab pos="296545" algn="l"/>
              </a:tabLst>
            </a:pPr>
            <a:r>
              <a:rPr lang="en-US" sz="2000" spc="5" dirty="0" smtClean="0">
                <a:solidFill>
                  <a:srgbClr val="3F3F3F"/>
                </a:solidFill>
                <a:latin typeface="Trebuchet MS"/>
                <a:cs typeface="Trebuchet MS"/>
              </a:rPr>
              <a:t>Predatory journal lists are lies!</a:t>
            </a:r>
          </a:p>
          <a:p>
            <a:pPr marL="354965" marR="5080" indent="-342900">
              <a:lnSpc>
                <a:spcPct val="100600"/>
              </a:lnSpc>
              <a:spcBef>
                <a:spcPts val="825"/>
              </a:spcBef>
              <a:buClr>
                <a:srgbClr val="90C225"/>
              </a:buClr>
              <a:buSzPct val="80555"/>
              <a:buFont typeface="Wingdings" panose="05000000000000000000" pitchFamily="2" charset="2"/>
              <a:buChar char="v"/>
              <a:tabLst>
                <a:tab pos="296545" algn="l"/>
              </a:tabLst>
            </a:pPr>
            <a:r>
              <a:rPr lang="en-US" sz="2000" spc="5" dirty="0" smtClean="0">
                <a:solidFill>
                  <a:srgbClr val="3F3F3F"/>
                </a:solidFill>
                <a:latin typeface="Trebuchet MS"/>
                <a:cs typeface="Trebuchet MS"/>
              </a:rPr>
              <a:t>All scientists must keep from a scientific belief system</a:t>
            </a:r>
          </a:p>
          <a:p>
            <a:pPr marL="354965" marR="5080" indent="-342900">
              <a:lnSpc>
                <a:spcPct val="100600"/>
              </a:lnSpc>
              <a:spcBef>
                <a:spcPts val="825"/>
              </a:spcBef>
              <a:buClr>
                <a:srgbClr val="90C225"/>
              </a:buClr>
              <a:buSzPct val="80555"/>
              <a:buFont typeface="Wingdings" panose="05000000000000000000" pitchFamily="2" charset="2"/>
              <a:buChar char="v"/>
              <a:tabLst>
                <a:tab pos="296545" algn="l"/>
              </a:tabLst>
            </a:pPr>
            <a:r>
              <a:rPr lang="en-US" sz="2000" spc="5" dirty="0" smtClean="0">
                <a:solidFill>
                  <a:srgbClr val="3F3F3F"/>
                </a:solidFill>
                <a:latin typeface="Trebuchet MS"/>
                <a:cs typeface="Trebuchet MS"/>
              </a:rPr>
              <a:t>We must keep our minds open to new science.</a:t>
            </a:r>
            <a:endParaRPr sz="2000" dirty="0">
              <a:latin typeface="Trebuchet MS"/>
              <a:cs typeface="Trebuchet MS"/>
            </a:endParaRPr>
          </a:p>
        </p:txBody>
      </p:sp>
      <p:sp>
        <p:nvSpPr>
          <p:cNvPr id="4" name="Slide Number Placeholder 3"/>
          <p:cNvSpPr>
            <a:spLocks noGrp="1"/>
          </p:cNvSpPr>
          <p:nvPr>
            <p:ph type="sldNum" sz="quarter" idx="7"/>
          </p:nvPr>
        </p:nvSpPr>
        <p:spPr/>
        <p:txBody>
          <a:bodyPr/>
          <a:lstStyle/>
          <a:p>
            <a:fld id="{B6F15528-21DE-4FAA-801E-634DDDAF4B2B}" type="slidenum">
              <a:rPr lang="en-US" smtClean="0"/>
              <a:t>4</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18638" y="71326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762" y="228600"/>
            <a:ext cx="8671238" cy="907941"/>
          </a:xfrm>
        </p:spPr>
        <p:txBody>
          <a:bodyPr/>
          <a:lstStyle/>
          <a:p>
            <a:pPr algn="ctr"/>
            <a:r>
              <a:rPr lang="en-US" dirty="0"/>
              <a:t>Ocean is not a sink for Atmospheric Carbon Dioxide</a:t>
            </a:r>
          </a:p>
        </p:txBody>
      </p:sp>
      <p:sp>
        <p:nvSpPr>
          <p:cNvPr id="4" name="Slide Number Placeholder 3"/>
          <p:cNvSpPr>
            <a:spLocks noGrp="1"/>
          </p:cNvSpPr>
          <p:nvPr>
            <p:ph type="sldNum" sz="quarter" idx="7"/>
          </p:nvPr>
        </p:nvSpPr>
        <p:spPr/>
        <p:txBody>
          <a:bodyPr/>
          <a:lstStyle/>
          <a:p>
            <a:fld id="{B6F15528-21DE-4FAA-801E-634DDDAF4B2B}" type="slidenum">
              <a:rPr lang="en-US" smtClean="0"/>
              <a:t>40</a:t>
            </a:fld>
            <a:endParaRPr lang="en-US"/>
          </a:p>
        </p:txBody>
      </p:sp>
      <p:sp>
        <p:nvSpPr>
          <p:cNvPr id="9" name="Rectangle 2"/>
          <p:cNvSpPr>
            <a:spLocks noGrp="1" noChangeArrowheads="1"/>
          </p:cNvSpPr>
          <p:nvPr>
            <p:ph type="body" idx="1"/>
          </p:nvPr>
        </p:nvSpPr>
        <p:spPr bwMode="auto">
          <a:xfrm>
            <a:off x="533400" y="1600200"/>
            <a:ext cx="6231193"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smtClean="0">
                <a:ln>
                  <a:noFill/>
                </a:ln>
                <a:solidFill>
                  <a:schemeClr val="tx1"/>
                </a:solidFill>
                <a:effectLst/>
                <a:latin typeface="Arial" panose="020B0604020202020204" pitchFamily="34" charset="0"/>
              </a:rPr>
              <a:t>SOCAT data is from vessels with carbon dioxide sensors.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smtClean="0">
                <a:ln>
                  <a:noFill/>
                </a:ln>
                <a:solidFill>
                  <a:schemeClr val="tx1"/>
                </a:solidFill>
                <a:effectLst/>
                <a:latin typeface="Arial" panose="020B0604020202020204" pitchFamily="34" charset="0"/>
              </a:rPr>
              <a:t>The </a:t>
            </a:r>
            <a:r>
              <a:rPr kumimoji="0" lang="en-US" altLang="en-US" sz="1800" b="0" i="0" u="none" strike="noStrike" cap="none" normalizeH="0" baseline="0" dirty="0" smtClean="0">
                <a:ln>
                  <a:noFill/>
                </a:ln>
                <a:solidFill>
                  <a:schemeClr val="tx1"/>
                </a:solidFill>
                <a:effectLst/>
                <a:latin typeface="Arial" panose="020B0604020202020204" pitchFamily="34" charset="0"/>
                <a:hlinkClick r:id="rId2"/>
              </a:rPr>
              <a:t>spreadsheet</a:t>
            </a:r>
            <a:r>
              <a:rPr kumimoji="0" lang="en-US" altLang="en-US" sz="1800" b="0" i="0" u="none" strike="noStrike" cap="none" normalizeH="0" baseline="0" dirty="0" smtClean="0">
                <a:ln>
                  <a:noFill/>
                </a:ln>
                <a:solidFill>
                  <a:schemeClr val="tx1"/>
                </a:solidFill>
                <a:effectLst/>
                <a:latin typeface="Arial" panose="020B0604020202020204" pitchFamily="34" charset="0"/>
              </a:rPr>
              <a:t> has all the data for the past 50 years.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smtClean="0">
                <a:ln>
                  <a:noFill/>
                </a:ln>
                <a:solidFill>
                  <a:schemeClr val="tx1"/>
                </a:solidFill>
                <a:effectLst/>
                <a:latin typeface="Arial" panose="020B0604020202020204" pitchFamily="34" charset="0"/>
              </a:rPr>
              <a:t>No correlation between tropospheric  CO</a:t>
            </a:r>
            <a:r>
              <a:rPr kumimoji="0" lang="en-US" altLang="en-US" sz="1800" b="0" i="0" u="none" strike="noStrike" cap="none" normalizeH="0" baseline="-25000" dirty="0" smtClean="0">
                <a:ln>
                  <a:noFill/>
                </a:ln>
                <a:solidFill>
                  <a:schemeClr val="tx1"/>
                </a:solidFill>
                <a:effectLst/>
                <a:latin typeface="Arial" panose="020B0604020202020204" pitchFamily="34" charset="0"/>
              </a:rPr>
              <a:t>2</a:t>
            </a:r>
            <a:r>
              <a:rPr kumimoji="0" lang="en-US" altLang="en-US" sz="1800" b="0" i="0" u="none" strike="noStrike" cap="none" normalizeH="0" baseline="0" dirty="0" smtClean="0">
                <a:ln>
                  <a:noFill/>
                </a:ln>
                <a:solidFill>
                  <a:schemeClr val="tx1"/>
                </a:solidFill>
                <a:effectLst/>
                <a:latin typeface="Arial" panose="020B0604020202020204" pitchFamily="34" charset="0"/>
              </a:rPr>
              <a:t> and ocean CO</a:t>
            </a:r>
            <a:r>
              <a:rPr kumimoji="0" lang="en-US" altLang="en-US" sz="1800" b="0" i="0" u="none" strike="noStrike" cap="none" normalizeH="0" baseline="-25000" dirty="0" smtClean="0">
                <a:ln>
                  <a:noFill/>
                </a:ln>
                <a:solidFill>
                  <a:schemeClr val="tx1"/>
                </a:solidFill>
                <a:effectLst/>
                <a:latin typeface="Arial" panose="020B0604020202020204" pitchFamily="34" charset="0"/>
              </a:rPr>
              <a:t>2</a:t>
            </a:r>
            <a:r>
              <a:rPr kumimoji="0" lang="en-US" altLang="en-US" sz="1800" b="0" i="0" u="none" strike="noStrike" cap="none" normalizeH="0" baseline="0" dirty="0" smtClean="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sz="1800" dirty="0" err="1" smtClean="0">
                <a:solidFill>
                  <a:schemeClr val="tx1"/>
                </a:solidFill>
                <a:latin typeface="Arial" panose="020B0604020202020204" pitchFamily="34" charset="0"/>
              </a:rPr>
              <a:t>Rxy</a:t>
            </a:r>
            <a:r>
              <a:rPr lang="en-US" altLang="en-US" sz="1800" dirty="0" smtClean="0">
                <a:solidFill>
                  <a:schemeClr val="tx1"/>
                </a:solidFill>
                <a:latin typeface="Arial" panose="020B0604020202020204" pitchFamily="34" charset="0"/>
              </a:rPr>
              <a:t>=0.65</a:t>
            </a:r>
            <a:r>
              <a:rPr kumimoji="0" lang="en-US" altLang="en-US" sz="1800" b="0" i="0" u="none" strike="noStrike" cap="none" normalizeH="0" baseline="0" dirty="0" smtClean="0">
                <a:ln>
                  <a:noFill/>
                </a:ln>
                <a:solidFill>
                  <a:schemeClr val="tx1"/>
                </a:solidFill>
                <a:effectLst/>
                <a:latin typeface="Arial" panose="020B0604020202020204" pitchFamily="34" charset="0"/>
              </a:rPr>
              <a:t> </a:t>
            </a:r>
          </a:p>
        </p:txBody>
      </p:sp>
      <p:pic>
        <p:nvPicPr>
          <p:cNvPr id="10" name="Picture 9"/>
          <p:cNvPicPr>
            <a:picLocks noChangeAspect="1"/>
          </p:cNvPicPr>
          <p:nvPr/>
        </p:nvPicPr>
        <p:blipFill>
          <a:blip r:embed="rId3"/>
          <a:stretch>
            <a:fillRect/>
          </a:stretch>
        </p:blipFill>
        <p:spPr>
          <a:xfrm>
            <a:off x="1329335" y="3113387"/>
            <a:ext cx="5435258" cy="3482137"/>
          </a:xfrm>
          <a:prstGeom prst="rect">
            <a:avLst/>
          </a:prstGeom>
        </p:spPr>
      </p:pic>
    </p:spTree>
    <p:extLst>
      <p:ext uri="{BB962C8B-B14F-4D97-AF65-F5344CB8AC3E}">
        <p14:creationId xmlns:p14="http://schemas.microsoft.com/office/powerpoint/2010/main" val="57665788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8600" y="457200"/>
            <a:ext cx="9601200" cy="537198"/>
          </a:xfrm>
          <a:prstGeom prst="rect">
            <a:avLst/>
          </a:prstGeom>
        </p:spPr>
        <p:txBody>
          <a:bodyPr vert="horz" wrap="square" lIns="0" tIns="11430" rIns="0" bIns="0" rtlCol="0">
            <a:spAutoFit/>
          </a:bodyPr>
          <a:lstStyle/>
          <a:p>
            <a:pPr marL="2618105" marR="5080" indent="-2606040">
              <a:lnSpc>
                <a:spcPct val="101499"/>
              </a:lnSpc>
              <a:spcBef>
                <a:spcPts val="90"/>
              </a:spcBef>
            </a:pPr>
            <a:r>
              <a:rPr sz="3600" spc="15" dirty="0"/>
              <a:t>Intergovernmental </a:t>
            </a:r>
            <a:r>
              <a:rPr sz="3600" spc="-10" dirty="0"/>
              <a:t>Panel </a:t>
            </a:r>
            <a:r>
              <a:rPr sz="3600" spc="25" dirty="0"/>
              <a:t>on </a:t>
            </a:r>
            <a:r>
              <a:rPr sz="3600" spc="15" dirty="0"/>
              <a:t>Climate</a:t>
            </a:r>
            <a:r>
              <a:rPr lang="en-US" sz="3600" spc="15" dirty="0"/>
              <a:t> </a:t>
            </a:r>
            <a:r>
              <a:rPr sz="3600" spc="20" dirty="0"/>
              <a:t>Change</a:t>
            </a:r>
            <a:endParaRPr sz="3600" dirty="0"/>
          </a:p>
        </p:txBody>
      </p:sp>
      <p:sp>
        <p:nvSpPr>
          <p:cNvPr id="3" name="object 3"/>
          <p:cNvSpPr txBox="1"/>
          <p:nvPr/>
        </p:nvSpPr>
        <p:spPr>
          <a:xfrm>
            <a:off x="381000" y="1219200"/>
            <a:ext cx="7848600" cy="5261825"/>
          </a:xfrm>
          <a:prstGeom prst="rect">
            <a:avLst/>
          </a:prstGeom>
        </p:spPr>
        <p:txBody>
          <a:bodyPr vert="horz" wrap="square" lIns="0" tIns="118745" rIns="0" bIns="0" rtlCol="0">
            <a:spAutoFit/>
          </a:bodyPr>
          <a:lstStyle/>
          <a:p>
            <a:pPr marL="354965" indent="-342900">
              <a:lnSpc>
                <a:spcPct val="100000"/>
              </a:lnSpc>
              <a:spcBef>
                <a:spcPts val="935"/>
              </a:spcBef>
              <a:buClr>
                <a:srgbClr val="90C225"/>
              </a:buClr>
              <a:buSzPct val="80555"/>
              <a:buFont typeface="Wingdings" panose="05000000000000000000" pitchFamily="2" charset="2"/>
              <a:buChar char="v"/>
              <a:tabLst>
                <a:tab pos="296545" algn="l"/>
              </a:tabLst>
            </a:pPr>
            <a:r>
              <a:rPr lang="en-US" sz="2000" dirty="0"/>
              <a:t>The Intergovernmental Panel on Climate Change reports are inaccurate and are falsely skewing Data. https://cctruth.org/ipcc.pdf Publishing garbage manuscripts in a journal whose chief editor that has a degree in Political Science. Is not science. </a:t>
            </a:r>
            <a:br>
              <a:rPr lang="en-US" sz="2000" dirty="0"/>
            </a:br>
            <a:r>
              <a:rPr sz="2000" spc="-10" dirty="0">
                <a:solidFill>
                  <a:srgbClr val="3F3F3F"/>
                </a:solidFill>
                <a:latin typeface="Trebuchet MS"/>
                <a:cs typeface="Trebuchet MS"/>
              </a:rPr>
              <a:t>Review</a:t>
            </a:r>
            <a:r>
              <a:rPr sz="2000" spc="10" dirty="0">
                <a:solidFill>
                  <a:srgbClr val="3F3F3F"/>
                </a:solidFill>
                <a:latin typeface="Trebuchet MS"/>
                <a:cs typeface="Trebuchet MS"/>
              </a:rPr>
              <a:t> </a:t>
            </a:r>
            <a:r>
              <a:rPr sz="2000" spc="5" dirty="0">
                <a:solidFill>
                  <a:srgbClr val="3F3F3F"/>
                </a:solidFill>
                <a:latin typeface="Trebuchet MS"/>
                <a:cs typeface="Trebuchet MS"/>
              </a:rPr>
              <a:t>of:</a:t>
            </a:r>
            <a:endParaRPr sz="2000" dirty="0">
              <a:latin typeface="Trebuchet MS"/>
              <a:cs typeface="Trebuchet MS"/>
            </a:endParaRPr>
          </a:p>
          <a:p>
            <a:pPr marL="1108710" lvl="2" indent="-342900">
              <a:lnSpc>
                <a:spcPct val="100000"/>
              </a:lnSpc>
              <a:spcBef>
                <a:spcPts val="835"/>
              </a:spcBef>
              <a:buClr>
                <a:srgbClr val="90C225"/>
              </a:buClr>
              <a:buSzPct val="78787"/>
              <a:buFont typeface="Wingdings" panose="05000000000000000000" pitchFamily="2" charset="2"/>
              <a:buChar char="v"/>
              <a:tabLst>
                <a:tab pos="956310" algn="l"/>
              </a:tabLst>
            </a:pPr>
            <a:r>
              <a:rPr sz="2000" dirty="0">
                <a:solidFill>
                  <a:srgbClr val="3F3F3F"/>
                </a:solidFill>
                <a:latin typeface="Trebuchet MS"/>
                <a:cs typeface="Trebuchet MS"/>
              </a:rPr>
              <a:t>SR </a:t>
            </a:r>
            <a:r>
              <a:rPr sz="2000" spc="-5" dirty="0">
                <a:solidFill>
                  <a:srgbClr val="3F3F3F"/>
                </a:solidFill>
                <a:latin typeface="Trebuchet MS"/>
                <a:cs typeface="Trebuchet MS"/>
              </a:rPr>
              <a:t>1.5 </a:t>
            </a:r>
            <a:r>
              <a:rPr sz="2000" dirty="0">
                <a:solidFill>
                  <a:srgbClr val="3F3F3F"/>
                </a:solidFill>
                <a:latin typeface="Trebuchet MS"/>
                <a:cs typeface="Trebuchet MS"/>
              </a:rPr>
              <a:t>Chapter </a:t>
            </a:r>
            <a:r>
              <a:rPr lang="en-US" sz="2000" dirty="0" smtClean="0">
                <a:solidFill>
                  <a:srgbClr val="3F3F3F"/>
                </a:solidFill>
                <a:latin typeface="Trebuchet MS"/>
                <a:cs typeface="Trebuchet MS"/>
              </a:rPr>
              <a:t>three</a:t>
            </a:r>
            <a:r>
              <a:rPr sz="2000" dirty="0" smtClean="0">
                <a:solidFill>
                  <a:srgbClr val="3F3F3F"/>
                </a:solidFill>
                <a:latin typeface="Trebuchet MS"/>
                <a:cs typeface="Trebuchet MS"/>
              </a:rPr>
              <a:t> </a:t>
            </a:r>
            <a:r>
              <a:rPr sz="2000" spc="-5" dirty="0">
                <a:solidFill>
                  <a:srgbClr val="3F3F3F"/>
                </a:solidFill>
                <a:latin typeface="Trebuchet MS"/>
                <a:cs typeface="Trebuchet MS"/>
              </a:rPr>
              <a:t>“Mitigation”</a:t>
            </a:r>
            <a:r>
              <a:rPr sz="2000" spc="-100" dirty="0">
                <a:solidFill>
                  <a:srgbClr val="3F3F3F"/>
                </a:solidFill>
                <a:latin typeface="Trebuchet MS"/>
                <a:cs typeface="Trebuchet MS"/>
              </a:rPr>
              <a:t> </a:t>
            </a:r>
            <a:r>
              <a:rPr sz="2000" dirty="0">
                <a:solidFill>
                  <a:srgbClr val="3F3F3F"/>
                </a:solidFill>
                <a:latin typeface="Trebuchet MS"/>
                <a:cs typeface="Trebuchet MS"/>
              </a:rPr>
              <a:t>garbage</a:t>
            </a:r>
            <a:endParaRPr lang="en-US" sz="2000" dirty="0">
              <a:solidFill>
                <a:srgbClr val="3F3F3F"/>
              </a:solidFill>
              <a:latin typeface="Trebuchet MS"/>
              <a:cs typeface="Trebuchet MS"/>
            </a:endParaRPr>
          </a:p>
          <a:p>
            <a:pPr marL="1565910" lvl="3" indent="-342900">
              <a:spcBef>
                <a:spcPts val="835"/>
              </a:spcBef>
              <a:buClr>
                <a:srgbClr val="90C225"/>
              </a:buClr>
              <a:buSzPct val="78787"/>
              <a:buFont typeface="Wingdings" panose="05000000000000000000" pitchFamily="2" charset="2"/>
              <a:buChar char="v"/>
              <a:tabLst>
                <a:tab pos="956310" algn="l"/>
              </a:tabLst>
            </a:pPr>
            <a:r>
              <a:rPr lang="en-US" sz="2000" dirty="0">
                <a:latin typeface="Trebuchet MS"/>
                <a:cs typeface="Trebuchet MS"/>
              </a:rPr>
              <a:t>Atmospheric CO2 equilibrium statement had zero </a:t>
            </a:r>
            <a:r>
              <a:rPr lang="en-US" sz="2000" dirty="0" smtClean="0">
                <a:latin typeface="Trebuchet MS"/>
                <a:cs typeface="Trebuchet MS"/>
              </a:rPr>
              <a:t>citations </a:t>
            </a:r>
            <a:r>
              <a:rPr lang="en-US" sz="2000" dirty="0">
                <a:latin typeface="Trebuchet MS"/>
                <a:cs typeface="Trebuchet MS"/>
              </a:rPr>
              <a:t>to any published manuscript. </a:t>
            </a:r>
          </a:p>
          <a:p>
            <a:pPr marL="1565910" lvl="3" indent="-342900">
              <a:spcBef>
                <a:spcPts val="835"/>
              </a:spcBef>
              <a:buClr>
                <a:srgbClr val="90C225"/>
              </a:buClr>
              <a:buSzPct val="78787"/>
              <a:buFont typeface="Wingdings" panose="05000000000000000000" pitchFamily="2" charset="2"/>
              <a:buChar char="v"/>
              <a:tabLst>
                <a:tab pos="956310" algn="l"/>
              </a:tabLst>
            </a:pPr>
            <a:r>
              <a:rPr lang="en-US" sz="2000" dirty="0">
                <a:latin typeface="Trebuchet MS"/>
                <a:cs typeface="Trebuchet MS"/>
              </a:rPr>
              <a:t>The actual equilibrium is 8.6 gt/yr.</a:t>
            </a:r>
          </a:p>
          <a:p>
            <a:pPr marL="1565910" lvl="3" indent="-342900">
              <a:spcBef>
                <a:spcPts val="835"/>
              </a:spcBef>
              <a:buClr>
                <a:srgbClr val="90C225"/>
              </a:buClr>
              <a:buSzPct val="78787"/>
              <a:buFont typeface="Wingdings" panose="05000000000000000000" pitchFamily="2" charset="2"/>
              <a:buChar char="v"/>
              <a:tabLst>
                <a:tab pos="956310" algn="l"/>
              </a:tabLst>
            </a:pPr>
            <a:r>
              <a:rPr lang="en-US" sz="2000" dirty="0">
                <a:latin typeface="Trebuchet MS"/>
                <a:cs typeface="Trebuchet MS"/>
              </a:rPr>
              <a:t>Their only probability for their solution to work by lowering emissions of CO2 is 50-66%. Would you take your car to a mechanic who said they could fix it 50-66% of the time?</a:t>
            </a:r>
            <a:endParaRPr sz="2000" dirty="0">
              <a:latin typeface="Trebuchet MS"/>
              <a:cs typeface="Trebuchet MS"/>
            </a:endParaRPr>
          </a:p>
          <a:p>
            <a:pPr marL="354965" marR="5080" indent="-342900">
              <a:lnSpc>
                <a:spcPct val="102099"/>
              </a:lnSpc>
              <a:spcBef>
                <a:spcPts val="835"/>
              </a:spcBef>
              <a:buClr>
                <a:srgbClr val="90C225"/>
              </a:buClr>
              <a:buSzPct val="79310"/>
              <a:buFont typeface="Wingdings" panose="05000000000000000000" pitchFamily="2" charset="2"/>
              <a:buChar char="v"/>
              <a:tabLst>
                <a:tab pos="295910" algn="l"/>
                <a:tab pos="296545" algn="l"/>
              </a:tabLst>
            </a:pPr>
            <a:r>
              <a:rPr sz="2000" u="sng" spc="10" dirty="0">
                <a:solidFill>
                  <a:srgbClr val="99CA3B"/>
                </a:solidFill>
                <a:uFill>
                  <a:solidFill>
                    <a:srgbClr val="98CA3B"/>
                  </a:solidFill>
                </a:uFill>
                <a:latin typeface="Trebuchet MS"/>
                <a:cs typeface="Trebuchet MS"/>
                <a:hlinkClick r:id="rId2"/>
              </a:rPr>
              <a:t>http://www.theenergynet.com/2020/06/one-mans-fight-to-end-deforestation-one- </a:t>
            </a:r>
            <a:r>
              <a:rPr sz="2000" u="sng" spc="10" dirty="0">
                <a:solidFill>
                  <a:srgbClr val="99CA3B"/>
                </a:solidFill>
                <a:uFill>
                  <a:solidFill>
                    <a:srgbClr val="98CA3B"/>
                  </a:solidFill>
                </a:uFill>
                <a:latin typeface="Trebuchet MS"/>
                <a:cs typeface="Trebuchet MS"/>
              </a:rPr>
              <a:t> </a:t>
            </a:r>
            <a:r>
              <a:rPr sz="2000" u="sng" spc="15" dirty="0">
                <a:solidFill>
                  <a:srgbClr val="99CA3B"/>
                </a:solidFill>
                <a:uFill>
                  <a:solidFill>
                    <a:srgbClr val="98CA3B"/>
                  </a:solidFill>
                </a:uFill>
                <a:latin typeface="Trebuchet MS"/>
                <a:cs typeface="Trebuchet MS"/>
              </a:rPr>
              <a:t>tree-at-a-time/</a:t>
            </a:r>
            <a:endParaRPr sz="2000" dirty="0">
              <a:latin typeface="Trebuchet MS"/>
              <a:cs typeface="Trebuchet MS"/>
            </a:endParaRPr>
          </a:p>
        </p:txBody>
      </p:sp>
      <p:sp>
        <p:nvSpPr>
          <p:cNvPr id="4" name="Slide Number Placeholder 3"/>
          <p:cNvSpPr>
            <a:spLocks noGrp="1"/>
          </p:cNvSpPr>
          <p:nvPr>
            <p:ph type="sldNum" sz="quarter" idx="7"/>
          </p:nvPr>
        </p:nvSpPr>
        <p:spPr/>
        <p:txBody>
          <a:bodyPr/>
          <a:lstStyle/>
          <a:p>
            <a:fld id="{B6F15528-21DE-4FAA-801E-634DDDAF4B2B}" type="slidenum">
              <a:rPr lang="en-US" smtClean="0"/>
              <a:t>41</a:t>
            </a:fld>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AFBA7-F6D7-4DE2-B819-3083D40894A3}"/>
              </a:ext>
            </a:extLst>
          </p:cNvPr>
          <p:cNvSpPr>
            <a:spLocks noGrp="1"/>
          </p:cNvSpPr>
          <p:nvPr>
            <p:ph type="title"/>
          </p:nvPr>
        </p:nvSpPr>
        <p:spPr>
          <a:xfrm>
            <a:off x="472762" y="228600"/>
            <a:ext cx="8671238" cy="453970"/>
          </a:xfrm>
        </p:spPr>
        <p:txBody>
          <a:bodyPr wrap="square" lIns="0" tIns="0" rIns="0" bIns="0" anchor="t">
            <a:spAutoFit/>
          </a:bodyPr>
          <a:lstStyle/>
          <a:p>
            <a:r>
              <a:rPr lang="en-US"/>
              <a:t>Intergovernmental Panel on Climate Change</a:t>
            </a:r>
          </a:p>
        </p:txBody>
      </p:sp>
      <p:sp>
        <p:nvSpPr>
          <p:cNvPr id="3" name="Text Placeholder 2">
            <a:extLst>
              <a:ext uri="{FF2B5EF4-FFF2-40B4-BE49-F238E27FC236}">
                <a16:creationId xmlns:a16="http://schemas.microsoft.com/office/drawing/2014/main" id="{C040875F-2D37-4D21-98E4-E7FE316B5F68}"/>
              </a:ext>
            </a:extLst>
          </p:cNvPr>
          <p:cNvSpPr>
            <a:spLocks noGrp="1"/>
          </p:cNvSpPr>
          <p:nvPr>
            <p:ph type="body" idx="1"/>
          </p:nvPr>
        </p:nvSpPr>
        <p:spPr>
          <a:xfrm>
            <a:off x="440435" y="1524000"/>
            <a:ext cx="8344534" cy="6601807"/>
          </a:xfrm>
        </p:spPr>
        <p:txBody>
          <a:bodyPr wrap="square" lIns="0" tIns="0" rIns="0" bIns="0" anchor="t">
            <a:spAutoFit/>
          </a:bodyPr>
          <a:lstStyle/>
          <a:p>
            <a:pPr algn="l"/>
            <a:r>
              <a:rPr lang="en-US" dirty="0">
                <a:solidFill>
                  <a:srgbClr val="FF0000"/>
                </a:solidFill>
              </a:rPr>
              <a:t>Limiting warming to 1.5°C depends on greenhouse gas (GHG) emissions over the next decades, where lower GHG emissions in 2030 lead to a higher chance of keeping peak warming to 1.5°C (high confidence). Available pathways that aim for no or limited (less than 0.1°C) overshoot of 1.5°C keep GHG emissions in 2030 to 25–30 GtCO2e yr−1 in 2030 (interquartile range). This contrasts with median estimates for current unconditional NDCs of 52–58 GtCO2e yr−1 in 2030.</a:t>
            </a:r>
            <a:r>
              <a:rPr lang="en-US" dirty="0"/>
              <a:t> Pathways that aim for limiting warming to 1.5°C by 2100 after a temporary temperature overshoot rely on large-scale deployment of carbon dioxide removal (CDR) measures, which are uncertain and entail clear risks. In model pathways with no or limited overshoot of 1.5°C, global net anthropogenic CO2 emissions decline by about 45% from 2010 levels by 2030 (40–60% interquartile range), reaching net zero around 2050 (2045–2055 interquartile range).</a:t>
            </a:r>
          </a:p>
          <a:p>
            <a:pPr algn="l"/>
            <a:r>
              <a:rPr lang="en-US" dirty="0"/>
              <a:t> </a:t>
            </a:r>
            <a:r>
              <a:rPr lang="en-US" dirty="0">
                <a:solidFill>
                  <a:srgbClr val="00B0F0"/>
                </a:solidFill>
              </a:rPr>
              <a:t>For limiting global warming to below 2°C with at least 66% probability CO2 emissions are projected to decline by about 25% by 2030 in most pathways (10–30% interquartile range) and reach net zero around 2070 (2065–2080 interquartile range). {2.2, 2.3.3, 2.3.5, 2.5.3, Cross-Chapter Boxes 6 in Chapter 3 and 9 in Chapter 4, 4.3.7}</a:t>
            </a:r>
          </a:p>
          <a:p>
            <a:pPr algn="l"/>
            <a:endParaRPr lang="en-US" dirty="0"/>
          </a:p>
          <a:p>
            <a:pPr algn="l"/>
            <a:endParaRPr lang="en-US" dirty="0"/>
          </a:p>
          <a:p>
            <a:endParaRPr lang="en-US" dirty="0"/>
          </a:p>
        </p:txBody>
      </p:sp>
      <p:sp>
        <p:nvSpPr>
          <p:cNvPr id="4" name="Slide Number Placeholder 3">
            <a:extLst>
              <a:ext uri="{FF2B5EF4-FFF2-40B4-BE49-F238E27FC236}">
                <a16:creationId xmlns:a16="http://schemas.microsoft.com/office/drawing/2014/main" id="{1DB7351B-14D1-4383-AE12-03CC71154062}"/>
              </a:ext>
            </a:extLst>
          </p:cNvPr>
          <p:cNvSpPr>
            <a:spLocks noGrp="1"/>
          </p:cNvSpPr>
          <p:nvPr>
            <p:ph type="sldNum" sz="quarter" idx="7"/>
          </p:nvPr>
        </p:nvSpPr>
        <p:spPr/>
        <p:txBody>
          <a:bodyPr/>
          <a:lstStyle/>
          <a:p>
            <a:fld id="{B6F15528-21DE-4FAA-801E-634DDDAF4B2B}" type="slidenum">
              <a:rPr lang="en-US"/>
              <a:t>42</a:t>
            </a:fld>
            <a:endParaRPr lang="en-US"/>
          </a:p>
        </p:txBody>
      </p:sp>
    </p:spTree>
    <p:extLst>
      <p:ext uri="{BB962C8B-B14F-4D97-AF65-F5344CB8AC3E}">
        <p14:creationId xmlns:p14="http://schemas.microsoft.com/office/powerpoint/2010/main" val="259300406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991600" cy="1107996"/>
          </a:xfrm>
        </p:spPr>
        <p:txBody>
          <a:bodyPr/>
          <a:lstStyle/>
          <a:p>
            <a:pPr algn="ctr"/>
            <a:r>
              <a:rPr lang="en-US" sz="3600" spc="15" dirty="0"/>
              <a:t>Intergovernmental </a:t>
            </a:r>
            <a:r>
              <a:rPr lang="en-US" sz="3600" spc="-10" dirty="0"/>
              <a:t>Panel </a:t>
            </a:r>
            <a:r>
              <a:rPr lang="en-US" sz="3600" spc="25" dirty="0"/>
              <a:t>on </a:t>
            </a:r>
            <a:r>
              <a:rPr lang="en-US" sz="3600" spc="15" dirty="0"/>
              <a:t>Climate  </a:t>
            </a:r>
            <a:r>
              <a:rPr lang="en-US" sz="3600" spc="20" dirty="0"/>
              <a:t>Change</a:t>
            </a:r>
            <a:endParaRPr lang="en-US" sz="3600" dirty="0"/>
          </a:p>
        </p:txBody>
      </p:sp>
      <p:sp>
        <p:nvSpPr>
          <p:cNvPr id="3" name="Text Placeholder 2"/>
          <p:cNvSpPr>
            <a:spLocks noGrp="1"/>
          </p:cNvSpPr>
          <p:nvPr>
            <p:ph type="body" idx="1"/>
          </p:nvPr>
        </p:nvSpPr>
        <p:spPr>
          <a:xfrm>
            <a:off x="440435" y="1824637"/>
            <a:ext cx="8344534" cy="4247317"/>
          </a:xfrm>
        </p:spPr>
        <p:txBody>
          <a:bodyPr/>
          <a:lstStyle/>
          <a:p>
            <a:pPr marL="1108710" lvl="2" indent="-342900">
              <a:lnSpc>
                <a:spcPct val="100000"/>
              </a:lnSpc>
              <a:spcBef>
                <a:spcPts val="830"/>
              </a:spcBef>
              <a:buClr>
                <a:srgbClr val="90C225"/>
              </a:buClr>
              <a:buSzPct val="78787"/>
              <a:buFont typeface="Wingdings" panose="05000000000000000000" pitchFamily="2" charset="2"/>
              <a:buChar char="v"/>
              <a:tabLst>
                <a:tab pos="956310" algn="l"/>
              </a:tabLst>
            </a:pPr>
            <a:r>
              <a:rPr lang="en-US" sz="2000" spc="-10" dirty="0">
                <a:solidFill>
                  <a:srgbClr val="3F3F3F"/>
                </a:solidFill>
                <a:latin typeface="Trebuchet MS"/>
                <a:cs typeface="Trebuchet MS"/>
              </a:rPr>
              <a:t>Working </a:t>
            </a:r>
            <a:r>
              <a:rPr lang="en-US" sz="2000" dirty="0">
                <a:solidFill>
                  <a:srgbClr val="3F3F3F"/>
                </a:solidFill>
                <a:latin typeface="Trebuchet MS"/>
                <a:cs typeface="Trebuchet MS"/>
              </a:rPr>
              <a:t>Group I </a:t>
            </a:r>
            <a:r>
              <a:rPr lang="en-US" sz="2000" spc="-5" dirty="0">
                <a:solidFill>
                  <a:srgbClr val="3F3F3F"/>
                </a:solidFill>
                <a:latin typeface="Trebuchet MS"/>
                <a:cs typeface="Trebuchet MS"/>
              </a:rPr>
              <a:t>Second </a:t>
            </a:r>
            <a:r>
              <a:rPr lang="en-US" sz="2000" dirty="0">
                <a:solidFill>
                  <a:srgbClr val="3F3F3F"/>
                </a:solidFill>
                <a:latin typeface="Trebuchet MS"/>
                <a:cs typeface="Trebuchet MS"/>
              </a:rPr>
              <a:t>Order Draft for</a:t>
            </a:r>
            <a:r>
              <a:rPr lang="en-US" sz="2000" spc="-240" dirty="0">
                <a:solidFill>
                  <a:srgbClr val="3F3F3F"/>
                </a:solidFill>
                <a:latin typeface="Trebuchet MS"/>
                <a:cs typeface="Trebuchet MS"/>
              </a:rPr>
              <a:t> </a:t>
            </a:r>
            <a:r>
              <a:rPr lang="en-US" sz="2000" dirty="0">
                <a:solidFill>
                  <a:srgbClr val="3F3F3F"/>
                </a:solidFill>
                <a:latin typeface="Trebuchet MS"/>
                <a:cs typeface="Trebuchet MS"/>
              </a:rPr>
              <a:t>Ar6</a:t>
            </a:r>
          </a:p>
          <a:p>
            <a:pPr marL="1565910" lvl="3" indent="-342900">
              <a:spcBef>
                <a:spcPts val="830"/>
              </a:spcBef>
              <a:buClr>
                <a:srgbClr val="90C225"/>
              </a:buClr>
              <a:buSzPct val="78787"/>
              <a:buFont typeface="Wingdings" panose="05000000000000000000" pitchFamily="2" charset="2"/>
              <a:buChar char="v"/>
              <a:tabLst>
                <a:tab pos="956310" algn="l"/>
              </a:tabLst>
            </a:pPr>
            <a:r>
              <a:rPr lang="en-US" sz="2000" dirty="0"/>
              <a:t>The scientific consensus is 33% not 97%</a:t>
            </a:r>
          </a:p>
          <a:p>
            <a:pPr marL="1565910" lvl="3" indent="-342900">
              <a:spcBef>
                <a:spcPts val="830"/>
              </a:spcBef>
              <a:buClr>
                <a:srgbClr val="90C225"/>
              </a:buClr>
              <a:buSzPct val="78787"/>
              <a:buFont typeface="Wingdings" panose="05000000000000000000" pitchFamily="2" charset="2"/>
              <a:buChar char="v"/>
              <a:tabLst>
                <a:tab pos="956310" algn="l"/>
              </a:tabLst>
            </a:pPr>
            <a:r>
              <a:rPr lang="en-US" sz="2000" dirty="0"/>
              <a:t>IPCC GWP (Global warming potential) is false because it assumes equal concentrations of GHG. CO</a:t>
            </a:r>
            <a:r>
              <a:rPr lang="en-US" sz="2000" baseline="-25000" dirty="0"/>
              <a:t>2</a:t>
            </a:r>
            <a:r>
              <a:rPr lang="en-US" sz="2000" dirty="0"/>
              <a:t> is 419 ppm CH</a:t>
            </a:r>
            <a:r>
              <a:rPr lang="en-US" sz="2000" baseline="-25000" dirty="0"/>
              <a:t>4</a:t>
            </a:r>
            <a:r>
              <a:rPr lang="en-US" sz="2000" dirty="0"/>
              <a:t> is 1.9 ppm and so on.</a:t>
            </a:r>
          </a:p>
          <a:p>
            <a:pPr marL="1565910" lvl="3" indent="-342900">
              <a:spcBef>
                <a:spcPts val="830"/>
              </a:spcBef>
              <a:buClr>
                <a:srgbClr val="90C225"/>
              </a:buClr>
              <a:buSzPct val="78787"/>
              <a:buFont typeface="Wingdings" panose="05000000000000000000" pitchFamily="2" charset="2"/>
              <a:buChar char="v"/>
              <a:tabLst>
                <a:tab pos="956310" algn="l"/>
              </a:tabLst>
            </a:pPr>
            <a:r>
              <a:rPr lang="en-US" sz="2000" dirty="0"/>
              <a:t>Sea level rise is 1.4 mm/yr and not accelerating. The </a:t>
            </a:r>
            <a:r>
              <a:rPr lang="en-US" sz="2000" dirty="0" err="1"/>
              <a:t>Jakobshavn</a:t>
            </a:r>
            <a:r>
              <a:rPr lang="en-US" sz="2000" dirty="0"/>
              <a:t> Glacier in Greenland has grown for the third year in a row.</a:t>
            </a:r>
          </a:p>
          <a:p>
            <a:pPr marL="1565910" lvl="3" indent="-342900">
              <a:spcBef>
                <a:spcPts val="830"/>
              </a:spcBef>
              <a:buClr>
                <a:srgbClr val="90C225"/>
              </a:buClr>
              <a:buSzPct val="78787"/>
              <a:buFont typeface="Wingdings" panose="05000000000000000000" pitchFamily="2" charset="2"/>
              <a:buChar char="v"/>
              <a:tabLst>
                <a:tab pos="956310" algn="l"/>
              </a:tabLst>
            </a:pPr>
            <a:r>
              <a:rPr lang="en-US" sz="2000" dirty="0"/>
              <a:t>Residence time. In a 2003 report, the IPCC said it was from 5-200 years. Average residence time is 150 years.</a:t>
            </a:r>
          </a:p>
          <a:p>
            <a:pPr marL="1565910" lvl="3" indent="-342900">
              <a:spcBef>
                <a:spcPts val="830"/>
              </a:spcBef>
              <a:buClr>
                <a:srgbClr val="90C225"/>
              </a:buClr>
              <a:buSzPct val="78787"/>
              <a:buFont typeface="Wingdings" panose="05000000000000000000" pitchFamily="2" charset="2"/>
              <a:buChar char="v"/>
              <a:tabLst>
                <a:tab pos="956310" algn="l"/>
              </a:tabLst>
            </a:pPr>
            <a:endParaRPr lang="en-US" sz="2000" dirty="0">
              <a:latin typeface="Trebuchet MS"/>
              <a:cs typeface="Trebuchet MS"/>
            </a:endParaRPr>
          </a:p>
          <a:p>
            <a:pPr marL="955675" lvl="2" indent="-189865">
              <a:lnSpc>
                <a:spcPct val="100000"/>
              </a:lnSpc>
              <a:spcBef>
                <a:spcPts val="815"/>
              </a:spcBef>
              <a:buClr>
                <a:srgbClr val="90C225"/>
              </a:buClr>
              <a:buSzPct val="78787"/>
              <a:buFont typeface="Wingdings 3"/>
              <a:buChar char="►"/>
              <a:tabLst>
                <a:tab pos="956310" algn="l"/>
              </a:tabLst>
            </a:pPr>
            <a:endParaRPr lang="en-US" sz="1650" spc="-10" dirty="0">
              <a:solidFill>
                <a:srgbClr val="3F3F3F"/>
              </a:solidFill>
              <a:latin typeface="Trebuchet MS"/>
              <a:cs typeface="Trebuchet MS"/>
            </a:endParaRPr>
          </a:p>
          <a:p>
            <a:endParaRPr lang="en-US" dirty="0"/>
          </a:p>
        </p:txBody>
      </p:sp>
      <p:sp>
        <p:nvSpPr>
          <p:cNvPr id="4" name="Slide Number Placeholder 3"/>
          <p:cNvSpPr>
            <a:spLocks noGrp="1"/>
          </p:cNvSpPr>
          <p:nvPr>
            <p:ph type="sldNum" sz="quarter" idx="7"/>
          </p:nvPr>
        </p:nvSpPr>
        <p:spPr/>
        <p:txBody>
          <a:bodyPr/>
          <a:lstStyle/>
          <a:p>
            <a:fld id="{B6F15528-21DE-4FAA-801E-634DDDAF4B2B}" type="slidenum">
              <a:rPr lang="en-US" smtClean="0"/>
              <a:t>43</a:t>
            </a:fld>
            <a:endParaRPr lang="en-US"/>
          </a:p>
        </p:txBody>
      </p:sp>
    </p:spTree>
    <p:extLst>
      <p:ext uri="{BB962C8B-B14F-4D97-AF65-F5344CB8AC3E}">
        <p14:creationId xmlns:p14="http://schemas.microsoft.com/office/powerpoint/2010/main" val="246276275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9601200" cy="553998"/>
          </a:xfrm>
        </p:spPr>
        <p:txBody>
          <a:bodyPr/>
          <a:lstStyle/>
          <a:p>
            <a:pPr algn="ctr"/>
            <a:r>
              <a:rPr lang="en-US" sz="3600" spc="15" dirty="0"/>
              <a:t>Intergovernmental </a:t>
            </a:r>
            <a:r>
              <a:rPr lang="en-US" sz="3600" spc="-10" dirty="0"/>
              <a:t>Panel </a:t>
            </a:r>
            <a:r>
              <a:rPr lang="en-US" sz="3600" spc="25" dirty="0"/>
              <a:t>on </a:t>
            </a:r>
            <a:r>
              <a:rPr lang="en-US" sz="3600" spc="15" dirty="0"/>
              <a:t>Climate </a:t>
            </a:r>
            <a:r>
              <a:rPr lang="en-US" sz="3600" spc="20" dirty="0"/>
              <a:t>Change</a:t>
            </a:r>
            <a:endParaRPr lang="en-US" sz="3600" dirty="0"/>
          </a:p>
        </p:txBody>
      </p:sp>
      <p:sp>
        <p:nvSpPr>
          <p:cNvPr id="3" name="Text Placeholder 2"/>
          <p:cNvSpPr>
            <a:spLocks noGrp="1"/>
          </p:cNvSpPr>
          <p:nvPr>
            <p:ph type="body" idx="1"/>
          </p:nvPr>
        </p:nvSpPr>
        <p:spPr>
          <a:xfrm>
            <a:off x="248265" y="1219200"/>
            <a:ext cx="8344534" cy="3670236"/>
          </a:xfrm>
        </p:spPr>
        <p:txBody>
          <a:bodyPr/>
          <a:lstStyle/>
          <a:p>
            <a:pPr marL="342900" indent="-342900">
              <a:buFont typeface="Wingdings" panose="05000000000000000000" pitchFamily="2" charset="2"/>
              <a:buChar char="v"/>
            </a:pPr>
            <a:r>
              <a:rPr lang="en-US" sz="2000" spc="-10" dirty="0"/>
              <a:t>Working </a:t>
            </a:r>
            <a:r>
              <a:rPr lang="en-US" sz="2000"/>
              <a:t>Group </a:t>
            </a:r>
            <a:r>
              <a:rPr lang="en-US" sz="2000" spc="-5" smtClean="0"/>
              <a:t>II </a:t>
            </a:r>
            <a:r>
              <a:rPr lang="en-US" sz="2000" spc="-5" dirty="0"/>
              <a:t>First </a:t>
            </a:r>
            <a:r>
              <a:rPr lang="en-US" sz="2000" dirty="0"/>
              <a:t>Order Draft for</a:t>
            </a:r>
            <a:r>
              <a:rPr lang="en-US" sz="2000" spc="-225" dirty="0"/>
              <a:t> </a:t>
            </a:r>
            <a:r>
              <a:rPr lang="en-US" sz="2000" dirty="0"/>
              <a:t>Ar6</a:t>
            </a:r>
          </a:p>
          <a:p>
            <a:pPr marL="800100" lvl="1" indent="-342900">
              <a:buFont typeface="Wingdings" panose="05000000000000000000" pitchFamily="2" charset="2"/>
              <a:buChar char="v"/>
            </a:pPr>
            <a:r>
              <a:rPr lang="en-US" sz="2000" dirty="0"/>
              <a:t> </a:t>
            </a:r>
            <a:r>
              <a:rPr lang="en-US" dirty="0"/>
              <a:t>Netflix watch “Kiss the ground” movie explains even if we stopped all CO2 emissions atmospheric CO2 will not lower.</a:t>
            </a:r>
            <a:br>
              <a:rPr lang="en-US" dirty="0"/>
            </a:br>
            <a:endParaRPr lang="en-US" dirty="0"/>
          </a:p>
          <a:p>
            <a:pPr marL="800100" lvl="1" indent="-342900">
              <a:buFont typeface="Wingdings" panose="05000000000000000000" pitchFamily="2" charset="2"/>
              <a:buChar char="v"/>
            </a:pPr>
            <a:r>
              <a:rPr lang="en-US" dirty="0"/>
              <a:t>Use of Unscientific Terms. The document uses the unscientific terms highly (or otherwise) likely six times, unlikely three times, and highly (or otherwise) confident sixty-two times.  </a:t>
            </a:r>
            <a:br>
              <a:rPr lang="en-US" dirty="0"/>
            </a:br>
            <a:endParaRPr lang="en-US" dirty="0"/>
          </a:p>
          <a:p>
            <a:pPr marL="800100" lvl="1" indent="-342900">
              <a:buFont typeface="Wingdings" panose="05000000000000000000" pitchFamily="2" charset="2"/>
              <a:buChar char="v"/>
            </a:pPr>
            <a:r>
              <a:rPr lang="en-US" dirty="0"/>
              <a:t>The graph they use to say cause and effect for emissions vs. CO</a:t>
            </a:r>
            <a:r>
              <a:rPr lang="en-US" baseline="-25000" dirty="0"/>
              <a:t>2</a:t>
            </a:r>
            <a:r>
              <a:rPr lang="en-US" dirty="0"/>
              <a:t> rise has not been updated since 2012. After 2014 worldwide emissions were mostly flat, with a 7% drop last year.</a:t>
            </a:r>
          </a:p>
          <a:p>
            <a:pPr marL="800100" lvl="1" indent="-342900">
              <a:buFont typeface="Wingdings" panose="05000000000000000000" pitchFamily="2" charset="2"/>
              <a:buChar char="§"/>
            </a:pPr>
            <a:endParaRPr lang="en-US" sz="1700" dirty="0"/>
          </a:p>
          <a:p>
            <a:endParaRPr lang="en-US" dirty="0"/>
          </a:p>
        </p:txBody>
      </p:sp>
      <p:sp>
        <p:nvSpPr>
          <p:cNvPr id="4" name="Slide Number Placeholder 3"/>
          <p:cNvSpPr>
            <a:spLocks noGrp="1"/>
          </p:cNvSpPr>
          <p:nvPr>
            <p:ph type="sldNum" sz="quarter" idx="7"/>
          </p:nvPr>
        </p:nvSpPr>
        <p:spPr/>
        <p:txBody>
          <a:bodyPr/>
          <a:lstStyle/>
          <a:p>
            <a:fld id="{B6F15528-21DE-4FAA-801E-634DDDAF4B2B}" type="slidenum">
              <a:rPr lang="en-US" smtClean="0"/>
              <a:t>44</a:t>
            </a:fld>
            <a:endParaRPr lang="en-US"/>
          </a:p>
        </p:txBody>
      </p:sp>
    </p:spTree>
    <p:extLst>
      <p:ext uri="{BB962C8B-B14F-4D97-AF65-F5344CB8AC3E}">
        <p14:creationId xmlns:p14="http://schemas.microsoft.com/office/powerpoint/2010/main" val="40139220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63890" y="252149"/>
            <a:ext cx="5685969" cy="570028"/>
          </a:xfrm>
          <a:prstGeom prst="rect">
            <a:avLst/>
          </a:prstGeom>
        </p:spPr>
        <p:txBody>
          <a:bodyPr vert="horz" wrap="square" lIns="0" tIns="15875" rIns="0" bIns="0" rtlCol="0">
            <a:spAutoFit/>
          </a:bodyPr>
          <a:lstStyle/>
          <a:p>
            <a:pPr marL="12700">
              <a:lnSpc>
                <a:spcPct val="100000"/>
              </a:lnSpc>
              <a:spcBef>
                <a:spcPts val="125"/>
              </a:spcBef>
            </a:pPr>
            <a:r>
              <a:rPr sz="3600" b="0" spc="10" dirty="0">
                <a:latin typeface="Trebuchet MS"/>
                <a:cs typeface="Trebuchet MS"/>
              </a:rPr>
              <a:t>Global </a:t>
            </a:r>
            <a:r>
              <a:rPr sz="3600" b="0" spc="-15" dirty="0">
                <a:latin typeface="Trebuchet MS"/>
                <a:cs typeface="Trebuchet MS"/>
              </a:rPr>
              <a:t>Warming</a:t>
            </a:r>
            <a:r>
              <a:rPr sz="3600" b="0" spc="-95" dirty="0">
                <a:latin typeface="Trebuchet MS"/>
                <a:cs typeface="Trebuchet MS"/>
              </a:rPr>
              <a:t> </a:t>
            </a:r>
            <a:r>
              <a:rPr sz="3600" b="0" spc="-10" dirty="0">
                <a:latin typeface="Trebuchet MS"/>
                <a:cs typeface="Trebuchet MS"/>
              </a:rPr>
              <a:t>Potential</a:t>
            </a:r>
          </a:p>
        </p:txBody>
      </p:sp>
      <p:sp>
        <p:nvSpPr>
          <p:cNvPr id="3" name="object 3"/>
          <p:cNvSpPr txBox="1"/>
          <p:nvPr/>
        </p:nvSpPr>
        <p:spPr>
          <a:xfrm>
            <a:off x="762000" y="1182395"/>
            <a:ext cx="6889750" cy="1689501"/>
          </a:xfrm>
          <a:prstGeom prst="rect">
            <a:avLst/>
          </a:prstGeom>
        </p:spPr>
        <p:txBody>
          <a:bodyPr vert="horz" wrap="square" lIns="0" tIns="97155" rIns="0" bIns="0" rtlCol="0">
            <a:spAutoFit/>
          </a:bodyPr>
          <a:lstStyle/>
          <a:p>
            <a:pPr marL="354965" indent="-342900">
              <a:lnSpc>
                <a:spcPct val="100000"/>
              </a:lnSpc>
              <a:spcBef>
                <a:spcPts val="765"/>
              </a:spcBef>
              <a:buClr>
                <a:srgbClr val="90C225"/>
              </a:buClr>
              <a:buSzPct val="78787"/>
              <a:buFont typeface="Wingdings" panose="05000000000000000000" pitchFamily="2" charset="2"/>
              <a:buChar char="v"/>
              <a:tabLst>
                <a:tab pos="295910" algn="l"/>
                <a:tab pos="296545" algn="l"/>
              </a:tabLst>
            </a:pPr>
            <a:r>
              <a:rPr sz="2000" dirty="0">
                <a:solidFill>
                  <a:srgbClr val="3F3F3F"/>
                </a:solidFill>
                <a:latin typeface="Trebuchet MS"/>
                <a:cs typeface="Trebuchet MS"/>
              </a:rPr>
              <a:t>IPCC Global warming potential </a:t>
            </a:r>
            <a:r>
              <a:rPr sz="2000" spc="-5" dirty="0">
                <a:solidFill>
                  <a:srgbClr val="3F3F3F"/>
                </a:solidFill>
                <a:latin typeface="Trebuchet MS"/>
                <a:cs typeface="Trebuchet MS"/>
              </a:rPr>
              <a:t>is </a:t>
            </a:r>
            <a:r>
              <a:rPr sz="2000" dirty="0">
                <a:solidFill>
                  <a:srgbClr val="3F3F3F"/>
                </a:solidFill>
                <a:latin typeface="Trebuchet MS"/>
                <a:cs typeface="Trebuchet MS"/>
              </a:rPr>
              <a:t>a false</a:t>
            </a:r>
            <a:r>
              <a:rPr sz="2000" spc="-175" dirty="0">
                <a:solidFill>
                  <a:srgbClr val="3F3F3F"/>
                </a:solidFill>
                <a:latin typeface="Trebuchet MS"/>
                <a:cs typeface="Trebuchet MS"/>
              </a:rPr>
              <a:t> </a:t>
            </a:r>
            <a:r>
              <a:rPr sz="2000" dirty="0">
                <a:solidFill>
                  <a:srgbClr val="3F3F3F"/>
                </a:solidFill>
                <a:latin typeface="Trebuchet MS"/>
                <a:cs typeface="Trebuchet MS"/>
              </a:rPr>
              <a:t>calculation!</a:t>
            </a:r>
            <a:endParaRPr sz="2000" dirty="0">
              <a:latin typeface="Trebuchet MS"/>
              <a:cs typeface="Trebuchet MS"/>
            </a:endParaRPr>
          </a:p>
          <a:p>
            <a:pPr marL="732790" lvl="1" indent="-342900">
              <a:lnSpc>
                <a:spcPct val="100000"/>
              </a:lnSpc>
              <a:spcBef>
                <a:spcPts val="655"/>
              </a:spcBef>
              <a:buClr>
                <a:srgbClr val="90C225"/>
              </a:buClr>
              <a:buSzPct val="80645"/>
              <a:buFont typeface="Wingdings" panose="05000000000000000000" pitchFamily="2" charset="2"/>
              <a:buChar char="v"/>
              <a:tabLst>
                <a:tab pos="625475" algn="l"/>
              </a:tabLst>
            </a:pPr>
            <a:r>
              <a:rPr sz="2000" spc="5" dirty="0">
                <a:solidFill>
                  <a:srgbClr val="3F3F3F"/>
                </a:solidFill>
                <a:latin typeface="Trebuchet MS"/>
                <a:cs typeface="Trebuchet MS"/>
              </a:rPr>
              <a:t>Assumes equal </a:t>
            </a:r>
            <a:r>
              <a:rPr sz="2000" spc="10" dirty="0" smtClean="0">
                <a:solidFill>
                  <a:srgbClr val="3F3F3F"/>
                </a:solidFill>
                <a:latin typeface="Trebuchet MS"/>
                <a:cs typeface="Trebuchet MS"/>
              </a:rPr>
              <a:t>Greenhouse</a:t>
            </a:r>
            <a:r>
              <a:rPr lang="en-US" sz="2000" spc="10" dirty="0" smtClean="0">
                <a:solidFill>
                  <a:srgbClr val="3F3F3F"/>
                </a:solidFill>
                <a:latin typeface="Trebuchet MS"/>
                <a:cs typeface="Trebuchet MS"/>
              </a:rPr>
              <a:t> </a:t>
            </a:r>
            <a:r>
              <a:rPr sz="2000" spc="10" dirty="0" smtClean="0">
                <a:solidFill>
                  <a:srgbClr val="3F3F3F"/>
                </a:solidFill>
                <a:latin typeface="Trebuchet MS"/>
                <a:cs typeface="Trebuchet MS"/>
              </a:rPr>
              <a:t>G</a:t>
            </a:r>
            <a:r>
              <a:rPr lang="en-US" sz="2000" spc="10" dirty="0" smtClean="0">
                <a:solidFill>
                  <a:srgbClr val="3F3F3F"/>
                </a:solidFill>
                <a:latin typeface="Trebuchet MS"/>
                <a:cs typeface="Trebuchet MS"/>
              </a:rPr>
              <a:t>as</a:t>
            </a:r>
            <a:r>
              <a:rPr sz="2000" spc="10" dirty="0" smtClean="0">
                <a:solidFill>
                  <a:srgbClr val="3F3F3F"/>
                </a:solidFill>
                <a:latin typeface="Trebuchet MS"/>
                <a:cs typeface="Trebuchet MS"/>
              </a:rPr>
              <a:t> </a:t>
            </a:r>
            <a:r>
              <a:rPr sz="2000" spc="5" dirty="0">
                <a:solidFill>
                  <a:srgbClr val="3F3F3F"/>
                </a:solidFill>
                <a:latin typeface="Trebuchet MS"/>
                <a:cs typeface="Trebuchet MS"/>
              </a:rPr>
              <a:t>concentrations. Not based in</a:t>
            </a:r>
            <a:r>
              <a:rPr sz="2000" spc="-50" dirty="0">
                <a:solidFill>
                  <a:srgbClr val="3F3F3F"/>
                </a:solidFill>
                <a:latin typeface="Trebuchet MS"/>
                <a:cs typeface="Trebuchet MS"/>
              </a:rPr>
              <a:t> </a:t>
            </a:r>
            <a:r>
              <a:rPr sz="2000" spc="5" dirty="0">
                <a:solidFill>
                  <a:srgbClr val="3F3F3F"/>
                </a:solidFill>
                <a:latin typeface="Trebuchet MS"/>
                <a:cs typeface="Trebuchet MS"/>
              </a:rPr>
              <a:t>reality!</a:t>
            </a:r>
            <a:endParaRPr sz="2000" dirty="0">
              <a:latin typeface="Trebuchet MS"/>
              <a:cs typeface="Trebuchet MS"/>
            </a:endParaRPr>
          </a:p>
          <a:p>
            <a:pPr marL="354965" marR="5080" indent="-342900">
              <a:lnSpc>
                <a:spcPts val="1780"/>
              </a:lnSpc>
              <a:spcBef>
                <a:spcPts val="855"/>
              </a:spcBef>
              <a:buClr>
                <a:srgbClr val="90C225"/>
              </a:buClr>
              <a:buSzPct val="78787"/>
              <a:buFont typeface="Wingdings" panose="05000000000000000000" pitchFamily="2" charset="2"/>
              <a:buChar char="v"/>
              <a:tabLst>
                <a:tab pos="295910" algn="l"/>
                <a:tab pos="296545" algn="l"/>
              </a:tabLst>
            </a:pPr>
            <a:r>
              <a:rPr sz="2000" spc="-70" dirty="0">
                <a:solidFill>
                  <a:srgbClr val="3F3F3F"/>
                </a:solidFill>
                <a:latin typeface="Trebuchet MS"/>
                <a:cs typeface="Trebuchet MS"/>
              </a:rPr>
              <a:t>Dr. </a:t>
            </a:r>
            <a:r>
              <a:rPr sz="2000" spc="-140" dirty="0">
                <a:solidFill>
                  <a:srgbClr val="3F3F3F"/>
                </a:solidFill>
                <a:latin typeface="Trebuchet MS"/>
                <a:cs typeface="Trebuchet MS"/>
              </a:rPr>
              <a:t>T. </a:t>
            </a:r>
            <a:r>
              <a:rPr sz="2000" dirty="0">
                <a:solidFill>
                  <a:srgbClr val="3F3F3F"/>
                </a:solidFill>
                <a:latin typeface="Trebuchet MS"/>
                <a:cs typeface="Trebuchet MS"/>
              </a:rPr>
              <a:t>J. Blasing of </a:t>
            </a:r>
            <a:r>
              <a:rPr sz="2000" spc="5" dirty="0">
                <a:solidFill>
                  <a:srgbClr val="3F3F3F"/>
                </a:solidFill>
                <a:latin typeface="Trebuchet MS"/>
                <a:cs typeface="Trebuchet MS"/>
              </a:rPr>
              <a:t>Oak </a:t>
            </a:r>
            <a:r>
              <a:rPr sz="2000" dirty="0">
                <a:solidFill>
                  <a:srgbClr val="3F3F3F"/>
                </a:solidFill>
                <a:latin typeface="Trebuchet MS"/>
                <a:cs typeface="Trebuchet MS"/>
              </a:rPr>
              <a:t>Ridge National Laboratory exposed </a:t>
            </a:r>
            <a:r>
              <a:rPr sz="2000" spc="-5" dirty="0">
                <a:solidFill>
                  <a:srgbClr val="3F3F3F"/>
                </a:solidFill>
                <a:latin typeface="Trebuchet MS"/>
                <a:cs typeface="Trebuchet MS"/>
              </a:rPr>
              <a:t>greenhouse  </a:t>
            </a:r>
            <a:r>
              <a:rPr sz="2000" dirty="0">
                <a:solidFill>
                  <a:srgbClr val="3F3F3F"/>
                </a:solidFill>
                <a:latin typeface="Trebuchet MS"/>
                <a:cs typeface="Trebuchet MS"/>
              </a:rPr>
              <a:t>gasses to long </a:t>
            </a:r>
            <a:r>
              <a:rPr sz="2000" spc="5" dirty="0">
                <a:solidFill>
                  <a:srgbClr val="3F3F3F"/>
                </a:solidFill>
                <a:latin typeface="Trebuchet MS"/>
                <a:cs typeface="Trebuchet MS"/>
              </a:rPr>
              <a:t>wave</a:t>
            </a:r>
            <a:r>
              <a:rPr sz="2000" spc="-120" dirty="0">
                <a:solidFill>
                  <a:srgbClr val="3F3F3F"/>
                </a:solidFill>
                <a:latin typeface="Trebuchet MS"/>
                <a:cs typeface="Trebuchet MS"/>
              </a:rPr>
              <a:t> </a:t>
            </a:r>
            <a:r>
              <a:rPr sz="2000" dirty="0">
                <a:solidFill>
                  <a:srgbClr val="3F3F3F"/>
                </a:solidFill>
                <a:latin typeface="Trebuchet MS"/>
                <a:cs typeface="Trebuchet MS"/>
              </a:rPr>
              <a:t>radiation.</a:t>
            </a:r>
            <a:endParaRPr sz="2000" dirty="0">
              <a:latin typeface="Trebuchet MS"/>
              <a:cs typeface="Trebuchet MS"/>
            </a:endParaRPr>
          </a:p>
        </p:txBody>
      </p:sp>
      <p:sp>
        <p:nvSpPr>
          <p:cNvPr id="4" name="object 4"/>
          <p:cNvSpPr txBox="1"/>
          <p:nvPr/>
        </p:nvSpPr>
        <p:spPr>
          <a:xfrm>
            <a:off x="747252" y="3316183"/>
            <a:ext cx="4330775" cy="3123932"/>
          </a:xfrm>
          <a:prstGeom prst="rect">
            <a:avLst/>
          </a:prstGeom>
        </p:spPr>
        <p:txBody>
          <a:bodyPr vert="horz" wrap="square" lIns="0" tIns="38100" rIns="0" bIns="0" rtlCol="0" anchor="t">
            <a:spAutoFit/>
          </a:bodyPr>
          <a:lstStyle/>
          <a:p>
            <a:pPr marL="393065" marR="1811655" indent="-342900">
              <a:lnSpc>
                <a:spcPct val="90000"/>
              </a:lnSpc>
              <a:spcBef>
                <a:spcPts val="300"/>
              </a:spcBef>
              <a:buClr>
                <a:srgbClr val="90C225"/>
              </a:buClr>
              <a:buSzPct val="78787"/>
              <a:buFont typeface="Wingdings" panose="05000000000000000000" pitchFamily="2" charset="2"/>
              <a:buChar char="v"/>
              <a:tabLst>
                <a:tab pos="334010" algn="l"/>
                <a:tab pos="334645" algn="l"/>
              </a:tabLst>
            </a:pPr>
            <a:r>
              <a:rPr sz="2000" dirty="0">
                <a:solidFill>
                  <a:srgbClr val="3F3F3F"/>
                </a:solidFill>
                <a:latin typeface="Trebuchet MS"/>
                <a:cs typeface="Trebuchet MS"/>
              </a:rPr>
              <a:t>Gas</a:t>
            </a:r>
            <a:r>
              <a:rPr lang="en-US" sz="2000" dirty="0">
                <a:solidFill>
                  <a:srgbClr val="3F3F3F"/>
                </a:solidFill>
                <a:latin typeface="Trebuchet MS"/>
                <a:cs typeface="Trebuchet MS"/>
              </a:rPr>
              <a:t> </a:t>
            </a:r>
            <a:r>
              <a:rPr sz="2000" dirty="0">
                <a:solidFill>
                  <a:srgbClr val="3F3F3F"/>
                </a:solidFill>
                <a:latin typeface="Trebuchet MS"/>
                <a:cs typeface="Trebuchet MS"/>
              </a:rPr>
              <a:t> (</a:t>
            </a:r>
            <a:r>
              <a:rPr sz="2000" spc="-90" dirty="0" smtClean="0">
                <a:solidFill>
                  <a:srgbClr val="3F3F3F"/>
                </a:solidFill>
                <a:latin typeface="Trebuchet MS"/>
                <a:cs typeface="Trebuchet MS"/>
              </a:rPr>
              <a:t>W</a:t>
            </a:r>
            <a:r>
              <a:rPr sz="2000" spc="5" dirty="0" smtClean="0">
                <a:solidFill>
                  <a:srgbClr val="3F3F3F"/>
                </a:solidFill>
                <a:latin typeface="Trebuchet MS"/>
                <a:cs typeface="Trebuchet MS"/>
              </a:rPr>
              <a:t>a</a:t>
            </a:r>
            <a:r>
              <a:rPr sz="2000" dirty="0" smtClean="0">
                <a:solidFill>
                  <a:srgbClr val="3F3F3F"/>
                </a:solidFill>
                <a:latin typeface="Trebuchet MS"/>
                <a:cs typeface="Trebuchet MS"/>
              </a:rPr>
              <a:t>t</a:t>
            </a:r>
            <a:r>
              <a:rPr sz="2000" spc="-10" dirty="0" smtClean="0">
                <a:solidFill>
                  <a:srgbClr val="3F3F3F"/>
                </a:solidFill>
                <a:latin typeface="Trebuchet MS"/>
                <a:cs typeface="Trebuchet MS"/>
              </a:rPr>
              <a:t>t</a:t>
            </a:r>
            <a:r>
              <a:rPr sz="2000" dirty="0" smtClean="0">
                <a:solidFill>
                  <a:srgbClr val="3F3F3F"/>
                </a:solidFill>
                <a:latin typeface="Trebuchet MS"/>
                <a:cs typeface="Trebuchet MS"/>
              </a:rPr>
              <a:t>s</a:t>
            </a:r>
            <a:r>
              <a:rPr lang="en-US" sz="2000" spc="-10" dirty="0">
                <a:solidFill>
                  <a:srgbClr val="3F3F3F"/>
                </a:solidFill>
                <a:latin typeface="Trebuchet MS"/>
                <a:cs typeface="Trebuchet MS"/>
              </a:rPr>
              <a:t>/</a:t>
            </a:r>
            <a:r>
              <a:rPr sz="2000" spc="10" dirty="0" smtClean="0">
                <a:solidFill>
                  <a:srgbClr val="3F3F3F"/>
                </a:solidFill>
                <a:latin typeface="Trebuchet MS"/>
                <a:cs typeface="Trebuchet MS"/>
              </a:rPr>
              <a:t>m</a:t>
            </a:r>
            <a:r>
              <a:rPr sz="2000" spc="-7" baseline="25252" dirty="0" smtClean="0">
                <a:solidFill>
                  <a:srgbClr val="3F3F3F"/>
                </a:solidFill>
                <a:latin typeface="Trebuchet MS"/>
                <a:cs typeface="Trebuchet MS"/>
              </a:rPr>
              <a:t>2</a:t>
            </a:r>
            <a:r>
              <a:rPr sz="2000" dirty="0">
                <a:solidFill>
                  <a:srgbClr val="3F3F3F"/>
                </a:solidFill>
                <a:latin typeface="Trebuchet MS"/>
                <a:cs typeface="Trebuchet MS"/>
              </a:rPr>
              <a:t>)</a:t>
            </a:r>
            <a:r>
              <a:rPr lang="en-US" sz="2000" dirty="0">
                <a:solidFill>
                  <a:srgbClr val="3F3F3F"/>
                </a:solidFill>
                <a:latin typeface="Trebuchet MS"/>
                <a:cs typeface="Trebuchet MS"/>
              </a:rPr>
              <a:t> </a:t>
            </a:r>
            <a:r>
              <a:rPr lang="en-US" sz="2000" dirty="0">
                <a:solidFill>
                  <a:srgbClr val="3F3F3F"/>
                </a:solidFill>
                <a:latin typeface="Times New Roman"/>
                <a:cs typeface="Times New Roman"/>
              </a:rPr>
              <a:t> </a:t>
            </a:r>
            <a:endParaRPr lang="en-US" sz="2000" dirty="0">
              <a:solidFill>
                <a:srgbClr val="000000"/>
              </a:solidFill>
              <a:latin typeface="Trebuchet MS"/>
              <a:cs typeface="Times New Roman"/>
            </a:endParaRPr>
          </a:p>
          <a:p>
            <a:pPr marL="393065" marR="1811655" indent="-342900">
              <a:lnSpc>
                <a:spcPct val="90000"/>
              </a:lnSpc>
              <a:spcBef>
                <a:spcPts val="300"/>
              </a:spcBef>
              <a:buClr>
                <a:srgbClr val="90C225"/>
              </a:buClr>
              <a:buSzPct val="78787"/>
              <a:buFont typeface="Wingdings" panose="05000000000000000000" pitchFamily="2" charset="2"/>
              <a:buChar char="v"/>
              <a:tabLst>
                <a:tab pos="334010" algn="l"/>
                <a:tab pos="334645" algn="l"/>
              </a:tabLst>
            </a:pPr>
            <a:endParaRPr sz="2000" dirty="0">
              <a:solidFill>
                <a:srgbClr val="3F3F3F"/>
              </a:solidFill>
              <a:latin typeface="Trebuchet MS"/>
              <a:cs typeface="Trebuchet MS"/>
            </a:endParaRPr>
          </a:p>
          <a:p>
            <a:pPr marL="676910" indent="-342900">
              <a:lnSpc>
                <a:spcPts val="1680"/>
              </a:lnSpc>
              <a:buFont typeface="Wingdings" panose="05000000000000000000" pitchFamily="2" charset="2"/>
              <a:buChar char="v"/>
            </a:pPr>
            <a:r>
              <a:rPr lang="en-US" sz="2000" dirty="0">
                <a:solidFill>
                  <a:srgbClr val="3F3F3F"/>
                </a:solidFill>
                <a:latin typeface="Trebuchet MS"/>
                <a:cs typeface="Trebuchet MS"/>
              </a:rPr>
              <a:t>CO2 ppm.</a:t>
            </a:r>
            <a:endParaRPr lang="en-US" sz="2000" dirty="0">
              <a:solidFill>
                <a:srgbClr val="000000"/>
              </a:solidFill>
              <a:latin typeface="Trebuchet MS"/>
              <a:cs typeface="Trebuchet MS"/>
            </a:endParaRPr>
          </a:p>
          <a:p>
            <a:pPr marL="676910" indent="-342900">
              <a:lnSpc>
                <a:spcPts val="1680"/>
              </a:lnSpc>
              <a:buFont typeface="Wingdings" panose="05000000000000000000" pitchFamily="2" charset="2"/>
              <a:buChar char="v"/>
            </a:pPr>
            <a:r>
              <a:rPr sz="2000" dirty="0">
                <a:solidFill>
                  <a:srgbClr val="3F3F3F"/>
                </a:solidFill>
                <a:latin typeface="Trebuchet MS"/>
                <a:cs typeface="Trebuchet MS"/>
              </a:rPr>
              <a:t>CH</a:t>
            </a:r>
            <a:r>
              <a:rPr sz="2000" baseline="-20202" dirty="0">
                <a:solidFill>
                  <a:srgbClr val="3F3F3F"/>
                </a:solidFill>
                <a:latin typeface="Trebuchet MS"/>
                <a:cs typeface="Trebuchet MS"/>
              </a:rPr>
              <a:t>4 </a:t>
            </a:r>
            <a:r>
              <a:rPr sz="2000" dirty="0">
                <a:solidFill>
                  <a:srgbClr val="3F3F3F"/>
                </a:solidFill>
                <a:latin typeface="Trebuchet MS"/>
                <a:cs typeface="Trebuchet MS"/>
              </a:rPr>
              <a:t>Methane</a:t>
            </a:r>
            <a:r>
              <a:rPr sz="2000" spc="-220" dirty="0">
                <a:solidFill>
                  <a:srgbClr val="3F3F3F"/>
                </a:solidFill>
                <a:latin typeface="Trebuchet MS"/>
                <a:cs typeface="Trebuchet MS"/>
              </a:rPr>
              <a:t> </a:t>
            </a:r>
            <a:r>
              <a:rPr sz="2000" dirty="0">
                <a:solidFill>
                  <a:srgbClr val="3F3F3F"/>
                </a:solidFill>
                <a:latin typeface="Trebuchet MS"/>
                <a:cs typeface="Trebuchet MS"/>
              </a:rPr>
              <a:t>ppb.</a:t>
            </a:r>
            <a:endParaRPr sz="2000" dirty="0">
              <a:latin typeface="Trebuchet MS"/>
              <a:cs typeface="Trebuchet MS"/>
            </a:endParaRPr>
          </a:p>
          <a:p>
            <a:pPr marL="676910" marR="760095" indent="-342900">
              <a:lnSpc>
                <a:spcPts val="1780"/>
              </a:lnSpc>
              <a:spcBef>
                <a:spcPts val="130"/>
              </a:spcBef>
              <a:buFont typeface="Wingdings" panose="05000000000000000000" pitchFamily="2" charset="2"/>
              <a:buChar char="v"/>
            </a:pPr>
            <a:r>
              <a:rPr sz="2000" dirty="0">
                <a:solidFill>
                  <a:srgbClr val="3F3F3F"/>
                </a:solidFill>
                <a:latin typeface="Trebuchet MS"/>
                <a:cs typeface="Trebuchet MS"/>
              </a:rPr>
              <a:t>O</a:t>
            </a:r>
            <a:r>
              <a:rPr sz="2000" baseline="-20202" dirty="0">
                <a:solidFill>
                  <a:srgbClr val="3F3F3F"/>
                </a:solidFill>
                <a:latin typeface="Trebuchet MS"/>
                <a:cs typeface="Trebuchet MS"/>
              </a:rPr>
              <a:t>3</a:t>
            </a:r>
            <a:r>
              <a:rPr sz="2000" spc="225" baseline="-20202" dirty="0">
                <a:solidFill>
                  <a:srgbClr val="3F3F3F"/>
                </a:solidFill>
                <a:latin typeface="Trebuchet MS"/>
                <a:cs typeface="Trebuchet MS"/>
              </a:rPr>
              <a:t> </a:t>
            </a:r>
            <a:r>
              <a:rPr sz="2000" spc="-5" dirty="0">
                <a:solidFill>
                  <a:srgbClr val="3F3F3F"/>
                </a:solidFill>
                <a:latin typeface="Trebuchet MS"/>
                <a:cs typeface="Trebuchet MS"/>
              </a:rPr>
              <a:t>(Ozone)</a:t>
            </a:r>
            <a:endParaRPr sz="2000" dirty="0">
              <a:latin typeface="Trebuchet MS"/>
              <a:cs typeface="Trebuchet MS"/>
            </a:endParaRPr>
          </a:p>
          <a:p>
            <a:pPr marL="676910" marR="760095" indent="-342900">
              <a:lnSpc>
                <a:spcPts val="1780"/>
              </a:lnSpc>
              <a:spcBef>
                <a:spcPts val="130"/>
              </a:spcBef>
              <a:buFont typeface="Wingdings" panose="05000000000000000000" pitchFamily="2" charset="2"/>
              <a:buChar char="v"/>
              <a:tabLst>
                <a:tab pos="334010" algn="l"/>
                <a:tab pos="334645" algn="l"/>
              </a:tabLst>
            </a:pPr>
            <a:r>
              <a:rPr lang="en-US" sz="2000" spc="-5" dirty="0">
                <a:solidFill>
                  <a:srgbClr val="3F3F3F"/>
                </a:solidFill>
                <a:latin typeface="Trebuchet MS"/>
                <a:cs typeface="Trebuchet MS"/>
              </a:rPr>
              <a:t>N2O Nitrous Oxide ppb</a:t>
            </a:r>
          </a:p>
          <a:p>
            <a:pPr marL="393065" indent="-342900">
              <a:lnSpc>
                <a:spcPct val="100000"/>
              </a:lnSpc>
              <a:spcBef>
                <a:spcPts val="595"/>
              </a:spcBef>
              <a:buClr>
                <a:srgbClr val="90C225"/>
              </a:buClr>
              <a:buSzPct val="78787"/>
              <a:buFont typeface="Wingdings" panose="05000000000000000000" pitchFamily="2" charset="2"/>
              <a:buChar char="v"/>
              <a:tabLst>
                <a:tab pos="334010" algn="l"/>
                <a:tab pos="334645" algn="l"/>
              </a:tabLst>
            </a:pPr>
            <a:r>
              <a:rPr sz="2000" spc="-5" dirty="0">
                <a:solidFill>
                  <a:srgbClr val="3F3F3F"/>
                </a:solidFill>
                <a:latin typeface="Trebuchet MS"/>
                <a:cs typeface="Trebuchet MS"/>
              </a:rPr>
              <a:t>The </a:t>
            </a:r>
            <a:r>
              <a:rPr sz="2000" dirty="0">
                <a:solidFill>
                  <a:srgbClr val="3F3F3F"/>
                </a:solidFill>
                <a:latin typeface="Trebuchet MS"/>
                <a:cs typeface="Trebuchet MS"/>
              </a:rPr>
              <a:t>remainder are</a:t>
            </a:r>
            <a:r>
              <a:rPr sz="2000" spc="-100" dirty="0">
                <a:solidFill>
                  <a:srgbClr val="3F3F3F"/>
                </a:solidFill>
                <a:latin typeface="Trebuchet MS"/>
                <a:cs typeface="Trebuchet MS"/>
              </a:rPr>
              <a:t> </a:t>
            </a:r>
            <a:r>
              <a:rPr sz="2000" spc="-5" dirty="0">
                <a:solidFill>
                  <a:srgbClr val="3F3F3F"/>
                </a:solidFill>
                <a:latin typeface="Trebuchet MS"/>
                <a:cs typeface="Trebuchet MS"/>
              </a:rPr>
              <a:t>negligible.</a:t>
            </a:r>
            <a:endParaRPr lang="en-US" sz="2000" spc="-5" dirty="0">
              <a:solidFill>
                <a:srgbClr val="3F3F3F"/>
              </a:solidFill>
              <a:latin typeface="Trebuchet MS"/>
              <a:cs typeface="Trebuchet MS"/>
            </a:endParaRPr>
          </a:p>
          <a:p>
            <a:pPr marL="393065" indent="-342900">
              <a:lnSpc>
                <a:spcPct val="100000"/>
              </a:lnSpc>
              <a:spcBef>
                <a:spcPts val="595"/>
              </a:spcBef>
              <a:buClr>
                <a:srgbClr val="90C225"/>
              </a:buClr>
              <a:buSzPct val="78787"/>
              <a:buFont typeface="Wingdings" panose="05000000000000000000" pitchFamily="2" charset="2"/>
              <a:buChar char="v"/>
              <a:tabLst>
                <a:tab pos="334010" algn="l"/>
                <a:tab pos="334645" algn="l"/>
              </a:tabLst>
            </a:pPr>
            <a:r>
              <a:rPr lang="en-US" dirty="0">
                <a:hlinkClick r:id="rId2"/>
              </a:rPr>
              <a:t>https://cdiac.ess-dive.lbl.gov/pns/current_ghg.html?fbclid=IwAR1u1m3z1xjRUebekpHruu5gXnaZ0CTicuG0gGcgw1Ph855sbZ41A5tcg7E</a:t>
            </a:r>
            <a:endParaRPr sz="2000" dirty="0">
              <a:latin typeface="Trebuchet MS"/>
              <a:cs typeface="Trebuchet MS"/>
            </a:endParaRPr>
          </a:p>
        </p:txBody>
      </p:sp>
      <p:sp>
        <p:nvSpPr>
          <p:cNvPr id="5" name="object 5"/>
          <p:cNvSpPr txBox="1"/>
          <p:nvPr/>
        </p:nvSpPr>
        <p:spPr>
          <a:xfrm>
            <a:off x="3962987" y="3302173"/>
            <a:ext cx="3300186" cy="321242"/>
          </a:xfrm>
          <a:prstGeom prst="rect">
            <a:avLst/>
          </a:prstGeom>
        </p:spPr>
        <p:txBody>
          <a:bodyPr vert="horz" wrap="square" lIns="0" tIns="13335" rIns="0" bIns="0" rtlCol="0">
            <a:spAutoFit/>
          </a:bodyPr>
          <a:lstStyle/>
          <a:p>
            <a:pPr marL="12700">
              <a:lnSpc>
                <a:spcPct val="100000"/>
              </a:lnSpc>
              <a:spcBef>
                <a:spcPts val="105"/>
              </a:spcBef>
            </a:pPr>
            <a:r>
              <a:rPr sz="2000" spc="-5" dirty="0">
                <a:solidFill>
                  <a:srgbClr val="3F3F3F"/>
                </a:solidFill>
                <a:latin typeface="Trebuchet MS"/>
                <a:cs typeface="Trebuchet MS"/>
              </a:rPr>
              <a:t>Increased </a:t>
            </a:r>
            <a:r>
              <a:rPr sz="2000" dirty="0">
                <a:solidFill>
                  <a:srgbClr val="3F3F3F"/>
                </a:solidFill>
                <a:latin typeface="Trebuchet MS"/>
                <a:cs typeface="Trebuchet MS"/>
              </a:rPr>
              <a:t>radiative</a:t>
            </a:r>
            <a:r>
              <a:rPr sz="2000" spc="-85" dirty="0">
                <a:solidFill>
                  <a:srgbClr val="3F3F3F"/>
                </a:solidFill>
                <a:latin typeface="Trebuchet MS"/>
                <a:cs typeface="Trebuchet MS"/>
              </a:rPr>
              <a:t> </a:t>
            </a:r>
            <a:r>
              <a:rPr sz="2000" spc="-5" dirty="0">
                <a:solidFill>
                  <a:srgbClr val="3F3F3F"/>
                </a:solidFill>
                <a:latin typeface="Trebuchet MS"/>
                <a:cs typeface="Trebuchet MS"/>
              </a:rPr>
              <a:t>forcing</a:t>
            </a:r>
            <a:endParaRPr sz="2000" dirty="0">
              <a:latin typeface="Trebuchet MS"/>
              <a:cs typeface="Trebuchet MS"/>
            </a:endParaRPr>
          </a:p>
        </p:txBody>
      </p:sp>
      <p:sp>
        <p:nvSpPr>
          <p:cNvPr id="6" name="object 6"/>
          <p:cNvSpPr txBox="1"/>
          <p:nvPr/>
        </p:nvSpPr>
        <p:spPr>
          <a:xfrm>
            <a:off x="5078027" y="4067702"/>
            <a:ext cx="1186815" cy="988091"/>
          </a:xfrm>
          <a:prstGeom prst="rect">
            <a:avLst/>
          </a:prstGeom>
        </p:spPr>
        <p:txBody>
          <a:bodyPr vert="horz" wrap="square" lIns="0" tIns="13335" rIns="0" bIns="0" rtlCol="0" anchor="t">
            <a:spAutoFit/>
          </a:bodyPr>
          <a:lstStyle/>
          <a:p>
            <a:pPr marL="390525">
              <a:lnSpc>
                <a:spcPts val="1880"/>
              </a:lnSpc>
              <a:spcBef>
                <a:spcPts val="105"/>
              </a:spcBef>
            </a:pPr>
            <a:r>
              <a:rPr sz="2000" spc="-5" dirty="0">
                <a:solidFill>
                  <a:srgbClr val="3F3F3F"/>
                </a:solidFill>
                <a:latin typeface="Trebuchet MS"/>
                <a:cs typeface="Trebuchet MS"/>
              </a:rPr>
              <a:t>1.94</a:t>
            </a:r>
            <a:endParaRPr lang="en-US" sz="2000" dirty="0">
              <a:latin typeface="Trebuchet MS"/>
              <a:cs typeface="Trebuchet MS"/>
            </a:endParaRPr>
          </a:p>
          <a:p>
            <a:pPr marL="390525">
              <a:lnSpc>
                <a:spcPts val="1880"/>
              </a:lnSpc>
              <a:spcBef>
                <a:spcPts val="105"/>
              </a:spcBef>
            </a:pPr>
            <a:r>
              <a:rPr sz="2000" spc="-10" dirty="0">
                <a:solidFill>
                  <a:srgbClr val="3F3F3F"/>
                </a:solidFill>
                <a:latin typeface="Trebuchet MS"/>
                <a:cs typeface="Trebuchet MS"/>
              </a:rPr>
              <a:t>0</a:t>
            </a:r>
            <a:r>
              <a:rPr sz="2000" dirty="0">
                <a:solidFill>
                  <a:srgbClr val="3F3F3F"/>
                </a:solidFill>
                <a:latin typeface="Trebuchet MS"/>
                <a:cs typeface="Trebuchet MS"/>
              </a:rPr>
              <a:t>.</a:t>
            </a:r>
            <a:r>
              <a:rPr sz="2000" spc="-10" dirty="0">
                <a:solidFill>
                  <a:srgbClr val="3F3F3F"/>
                </a:solidFill>
                <a:latin typeface="Trebuchet MS"/>
                <a:cs typeface="Trebuchet MS"/>
              </a:rPr>
              <a:t>5</a:t>
            </a:r>
            <a:r>
              <a:rPr sz="2000" dirty="0">
                <a:solidFill>
                  <a:srgbClr val="3F3F3F"/>
                </a:solidFill>
                <a:latin typeface="Trebuchet MS"/>
                <a:cs typeface="Trebuchet MS"/>
              </a:rPr>
              <a:t>0</a:t>
            </a:r>
            <a:endParaRPr sz="2000" dirty="0">
              <a:latin typeface="Trebuchet MS"/>
              <a:cs typeface="Trebuchet MS"/>
            </a:endParaRPr>
          </a:p>
          <a:p>
            <a:pPr marL="389890">
              <a:lnSpc>
                <a:spcPts val="1780"/>
              </a:lnSpc>
            </a:pPr>
            <a:r>
              <a:rPr lang="en-US" sz="2000" spc="-5">
                <a:solidFill>
                  <a:srgbClr val="3F3F3F"/>
                </a:solidFill>
                <a:latin typeface="Trebuchet MS"/>
                <a:cs typeface="Trebuchet MS"/>
              </a:rPr>
              <a:t>0.40</a:t>
            </a:r>
            <a:endParaRPr lang="en-US" sz="2000" dirty="0">
              <a:latin typeface="Trebuchet MS"/>
              <a:cs typeface="Trebuchet MS"/>
            </a:endParaRPr>
          </a:p>
          <a:p>
            <a:pPr marL="389890">
              <a:lnSpc>
                <a:spcPts val="1780"/>
              </a:lnSpc>
            </a:pPr>
            <a:r>
              <a:rPr lang="en-US" sz="2000" spc="-5">
                <a:solidFill>
                  <a:srgbClr val="3F3F3F"/>
                </a:solidFill>
                <a:latin typeface="Trebuchet MS"/>
                <a:cs typeface="Trebuchet MS"/>
              </a:rPr>
              <a:t>0.20</a:t>
            </a:r>
            <a:endParaRPr sz="2000" dirty="0">
              <a:latin typeface="Trebuchet MS"/>
              <a:cs typeface="Trebuchet MS"/>
            </a:endParaRPr>
          </a:p>
        </p:txBody>
      </p:sp>
      <p:sp>
        <p:nvSpPr>
          <p:cNvPr id="7" name="Slide Number Placeholder 6"/>
          <p:cNvSpPr>
            <a:spLocks noGrp="1"/>
          </p:cNvSpPr>
          <p:nvPr>
            <p:ph type="sldNum" sz="quarter" idx="7"/>
          </p:nvPr>
        </p:nvSpPr>
        <p:spPr/>
        <p:txBody>
          <a:bodyPr/>
          <a:lstStyle/>
          <a:p>
            <a:fld id="{B6F15528-21DE-4FAA-801E-634DDDAF4B2B}" type="slidenum">
              <a:rPr lang="en-US" smtClean="0"/>
              <a:t>45</a:t>
            </a:fld>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762" y="228600"/>
            <a:ext cx="8671238" cy="453970"/>
          </a:xfrm>
        </p:spPr>
        <p:txBody>
          <a:bodyPr/>
          <a:lstStyle/>
          <a:p>
            <a:r>
              <a:rPr lang="en-US" dirty="0" smtClean="0"/>
              <a:t>Supreme Court decision against the EPA.</a:t>
            </a:r>
            <a:endParaRPr lang="en-US" dirty="0"/>
          </a:p>
        </p:txBody>
      </p:sp>
      <p:sp>
        <p:nvSpPr>
          <p:cNvPr id="3" name="Text Placeholder 2"/>
          <p:cNvSpPr>
            <a:spLocks noGrp="1"/>
          </p:cNvSpPr>
          <p:nvPr>
            <p:ph type="body" idx="1"/>
          </p:nvPr>
        </p:nvSpPr>
        <p:spPr>
          <a:xfrm>
            <a:off x="440435" y="1524000"/>
            <a:ext cx="8344534" cy="3901068"/>
          </a:xfrm>
        </p:spPr>
        <p:txBody>
          <a:bodyPr/>
          <a:lstStyle/>
          <a:p>
            <a:r>
              <a:rPr lang="en-US" dirty="0"/>
              <a:t>The Clean Air Act of 1967 directed the EPA to tackle such issues as Acid Rain and others. </a:t>
            </a:r>
            <a:endParaRPr lang="en-US" dirty="0" smtClean="0"/>
          </a:p>
          <a:p>
            <a:r>
              <a:rPr lang="en-US" dirty="0" smtClean="0"/>
              <a:t>It </a:t>
            </a:r>
            <a:r>
              <a:rPr lang="en-US" dirty="0"/>
              <a:t>instructs the EPA to make a “toxic chemicals” list. </a:t>
            </a:r>
            <a:endParaRPr lang="en-US" dirty="0" smtClean="0"/>
          </a:p>
          <a:p>
            <a:r>
              <a:rPr lang="en-US" dirty="0" smtClean="0"/>
              <a:t>the </a:t>
            </a:r>
            <a:r>
              <a:rPr lang="en-US" dirty="0"/>
              <a:t>EPA wants to regulate in Section 111 subsection d must be on the toxic chemicals list. The EPA in 2015 illegally used section 111 subsection d to go after greenhouse gases without putting them on the toxic chemicals list. </a:t>
            </a:r>
            <a:endParaRPr lang="en-US" dirty="0" smtClean="0"/>
          </a:p>
          <a:p>
            <a:r>
              <a:rPr lang="en-US" dirty="0" smtClean="0"/>
              <a:t>Carbon </a:t>
            </a:r>
            <a:r>
              <a:rPr lang="en-US" dirty="0"/>
              <a:t>dioxide, methane etc. are not toxic and therefore could not be put on the list. Congress must start a congressional investigation and put the people who did this on trial. If congress wants the EPA to regulate Greenhouse gases, then it needs to write another law. However, they need to keep the following scientific facts in mind when writing such legislation. </a:t>
            </a:r>
          </a:p>
        </p:txBody>
      </p:sp>
      <p:sp>
        <p:nvSpPr>
          <p:cNvPr id="4" name="Slide Number Placeholder 3"/>
          <p:cNvSpPr>
            <a:spLocks noGrp="1"/>
          </p:cNvSpPr>
          <p:nvPr>
            <p:ph type="sldNum" sz="quarter" idx="7"/>
          </p:nvPr>
        </p:nvSpPr>
        <p:spPr/>
        <p:txBody>
          <a:bodyPr/>
          <a:lstStyle/>
          <a:p>
            <a:fld id="{B6F15528-21DE-4FAA-801E-634DDDAF4B2B}" type="slidenum">
              <a:rPr lang="en-US" smtClean="0"/>
              <a:t>46</a:t>
            </a:fld>
            <a:endParaRPr lang="en-US"/>
          </a:p>
        </p:txBody>
      </p:sp>
    </p:spTree>
    <p:extLst>
      <p:ext uri="{BB962C8B-B14F-4D97-AF65-F5344CB8AC3E}">
        <p14:creationId xmlns:p14="http://schemas.microsoft.com/office/powerpoint/2010/main" val="310494562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762" y="228600"/>
            <a:ext cx="8671238" cy="453970"/>
          </a:xfrm>
        </p:spPr>
        <p:txBody>
          <a:bodyPr/>
          <a:lstStyle/>
          <a:p>
            <a:r>
              <a:rPr lang="en-US" dirty="0" smtClean="0"/>
              <a:t>Georgia Tech in 2012 exposed Greenhouse gases</a:t>
            </a:r>
            <a:endParaRPr lang="en-US" dirty="0"/>
          </a:p>
        </p:txBody>
      </p:sp>
      <p:sp>
        <p:nvSpPr>
          <p:cNvPr id="3" name="Text Placeholder 2"/>
          <p:cNvSpPr>
            <a:spLocks noGrp="1"/>
          </p:cNvSpPr>
          <p:nvPr>
            <p:ph type="body" idx="1"/>
          </p:nvPr>
        </p:nvSpPr>
        <p:spPr>
          <a:xfrm>
            <a:off x="440435" y="1524000"/>
            <a:ext cx="8344534" cy="3000821"/>
          </a:xfrm>
        </p:spPr>
        <p:txBody>
          <a:bodyPr/>
          <a:lstStyle/>
          <a:p>
            <a:r>
              <a:rPr lang="en-US" dirty="0"/>
              <a:t>Table 7.2 page 3 of </a:t>
            </a:r>
            <a:r>
              <a:rPr lang="en-US" u="sng" dirty="0">
                <a:hlinkClick r:id="rId2"/>
              </a:rPr>
              <a:t>http://irina.eas.gatech.edu/EAS8803_SPRING2012/Lec7.pdf</a:t>
            </a:r>
            <a:endParaRPr lang="en-US" dirty="0"/>
          </a:p>
          <a:p>
            <a:r>
              <a:rPr lang="en-US" dirty="0"/>
              <a:t>Calculating percent effect is for water vapor 303.8/344.2*100=88.26% </a:t>
            </a:r>
          </a:p>
          <a:p>
            <a:r>
              <a:rPr lang="en-US" dirty="0"/>
              <a:t>The 339.8 is the sum of these effects.</a:t>
            </a:r>
          </a:p>
          <a:p>
            <a:r>
              <a:rPr lang="en-US" b="1" dirty="0">
                <a:solidFill>
                  <a:srgbClr val="FF0000"/>
                </a:solidFill>
              </a:rPr>
              <a:t>Water vapor is 89.4% ghg effect.</a:t>
            </a:r>
            <a:endParaRPr lang="en-US" dirty="0">
              <a:solidFill>
                <a:srgbClr val="FF0000"/>
              </a:solidFill>
            </a:endParaRPr>
          </a:p>
          <a:p>
            <a:r>
              <a:rPr lang="en-US" b="1" dirty="0">
                <a:solidFill>
                  <a:srgbClr val="FF0000"/>
                </a:solidFill>
              </a:rPr>
              <a:t>Carbon dioxide is 9.09%</a:t>
            </a:r>
            <a:br>
              <a:rPr lang="en-US" b="1" dirty="0">
                <a:solidFill>
                  <a:srgbClr val="FF0000"/>
                </a:solidFill>
              </a:rPr>
            </a:br>
            <a:r>
              <a:rPr lang="en-US" b="1" dirty="0">
                <a:solidFill>
                  <a:srgbClr val="FF0000"/>
                </a:solidFill>
              </a:rPr>
              <a:t>Ozone is 0.88%</a:t>
            </a:r>
            <a:br>
              <a:rPr lang="en-US" b="1" dirty="0">
                <a:solidFill>
                  <a:srgbClr val="FF0000"/>
                </a:solidFill>
              </a:rPr>
            </a:br>
            <a:r>
              <a:rPr lang="en-US" b="1" dirty="0">
                <a:solidFill>
                  <a:srgbClr val="FF0000"/>
                </a:solidFill>
              </a:rPr>
              <a:t>Nitrous Oxide is 0.32%</a:t>
            </a:r>
            <a:endParaRPr lang="en-US" dirty="0">
              <a:solidFill>
                <a:srgbClr val="FF0000"/>
              </a:solidFill>
            </a:endParaRPr>
          </a:p>
          <a:p>
            <a:r>
              <a:rPr lang="en-US" b="1" dirty="0">
                <a:solidFill>
                  <a:srgbClr val="FF0000"/>
                </a:solidFill>
              </a:rPr>
              <a:t>Methane is 0.29%</a:t>
            </a:r>
            <a:endParaRPr lang="en-US" dirty="0">
              <a:solidFill>
                <a:srgbClr val="FF0000"/>
              </a:solidFill>
            </a:endParaRPr>
          </a:p>
          <a:p>
            <a:endParaRPr lang="en-US" dirty="0"/>
          </a:p>
        </p:txBody>
      </p:sp>
      <p:sp>
        <p:nvSpPr>
          <p:cNvPr id="4" name="Slide Number Placeholder 3"/>
          <p:cNvSpPr>
            <a:spLocks noGrp="1"/>
          </p:cNvSpPr>
          <p:nvPr>
            <p:ph type="sldNum" sz="quarter" idx="7"/>
          </p:nvPr>
        </p:nvSpPr>
        <p:spPr/>
        <p:txBody>
          <a:bodyPr/>
          <a:lstStyle/>
          <a:p>
            <a:fld id="{B6F15528-21DE-4FAA-801E-634DDDAF4B2B}" type="slidenum">
              <a:rPr lang="en-US" smtClean="0"/>
              <a:t>47</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2961710934"/>
              </p:ext>
            </p:extLst>
          </p:nvPr>
        </p:nvGraphicFramePr>
        <p:xfrm>
          <a:off x="914400" y="4419600"/>
          <a:ext cx="5936615" cy="1124077"/>
        </p:xfrm>
        <a:graphic>
          <a:graphicData uri="http://schemas.openxmlformats.org/drawingml/2006/table">
            <a:tbl>
              <a:tblPr firstRow="1" firstCol="1" bandRow="1">
                <a:tableStyleId>{5C22544A-7EE6-4342-B048-85BDC9FD1C3A}</a:tableStyleId>
              </a:tblPr>
              <a:tblGrid>
                <a:gridCol w="1978025">
                  <a:extLst>
                    <a:ext uri="{9D8B030D-6E8A-4147-A177-3AD203B41FA5}">
                      <a16:colId xmlns:a16="http://schemas.microsoft.com/office/drawing/2014/main" val="1479127828"/>
                    </a:ext>
                  </a:extLst>
                </a:gridCol>
                <a:gridCol w="1979295">
                  <a:extLst>
                    <a:ext uri="{9D8B030D-6E8A-4147-A177-3AD203B41FA5}">
                      <a16:colId xmlns:a16="http://schemas.microsoft.com/office/drawing/2014/main" val="4170449181"/>
                    </a:ext>
                  </a:extLst>
                </a:gridCol>
                <a:gridCol w="1979295">
                  <a:extLst>
                    <a:ext uri="{9D8B030D-6E8A-4147-A177-3AD203B41FA5}">
                      <a16:colId xmlns:a16="http://schemas.microsoft.com/office/drawing/2014/main" val="1312277689"/>
                    </a:ext>
                  </a:extLst>
                </a:gridCol>
              </a:tblGrid>
              <a:tr h="185420">
                <a:tc>
                  <a:txBody>
                    <a:bodyPr/>
                    <a:lstStyle/>
                    <a:p>
                      <a:pPr marL="67945" marR="0">
                        <a:lnSpc>
                          <a:spcPts val="1360"/>
                        </a:lnSpc>
                        <a:spcBef>
                          <a:spcPts val="0"/>
                        </a:spcBef>
                        <a:spcAft>
                          <a:spcPts val="0"/>
                        </a:spcAft>
                      </a:pPr>
                      <a:r>
                        <a:rPr lang="en-US" sz="1200">
                          <a:effectLst/>
                        </a:rPr>
                        <a:t>Greenhouse Gas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68580" marR="0">
                        <a:lnSpc>
                          <a:spcPts val="1360"/>
                        </a:lnSpc>
                        <a:spcBef>
                          <a:spcPts val="0"/>
                        </a:spcBef>
                        <a:spcAft>
                          <a:spcPts val="0"/>
                        </a:spcAft>
                      </a:pPr>
                      <a:r>
                        <a:rPr lang="en-US" sz="1200">
                          <a:effectLst/>
                        </a:rPr>
                        <a:t>Emission band cm</a:t>
                      </a:r>
                      <a:r>
                        <a:rPr lang="en-US" sz="1200" baseline="300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68580" marR="0">
                        <a:lnSpc>
                          <a:spcPts val="1360"/>
                        </a:lnSpc>
                        <a:spcBef>
                          <a:spcPts val="0"/>
                        </a:spcBef>
                        <a:spcAft>
                          <a:spcPts val="0"/>
                        </a:spcAft>
                      </a:pPr>
                      <a:r>
                        <a:rPr lang="en-US" sz="1200">
                          <a:effectLst/>
                        </a:rPr>
                        <a:t>Radiation Flux W/m</a:t>
                      </a:r>
                      <a:r>
                        <a:rPr lang="en-US" sz="1200" baseline="30000">
                          <a:effectLst/>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719255495"/>
                  </a:ext>
                </a:extLst>
              </a:tr>
              <a:tr h="185420">
                <a:tc>
                  <a:txBody>
                    <a:bodyPr/>
                    <a:lstStyle/>
                    <a:p>
                      <a:pPr marL="67945" marR="0">
                        <a:lnSpc>
                          <a:spcPts val="1360"/>
                        </a:lnSpc>
                        <a:spcBef>
                          <a:spcPts val="0"/>
                        </a:spcBef>
                        <a:spcAft>
                          <a:spcPts val="0"/>
                        </a:spcAft>
                      </a:pPr>
                      <a:r>
                        <a:rPr lang="en-US" sz="1200">
                          <a:effectLst/>
                        </a:rPr>
                        <a:t>H</a:t>
                      </a:r>
                      <a:r>
                        <a:rPr lang="en-US" sz="800">
                          <a:effectLst/>
                        </a:rPr>
                        <a:t>2</a:t>
                      </a:r>
                      <a:r>
                        <a:rPr lang="en-US" sz="1200">
                          <a:effectLst/>
                        </a:rPr>
                        <a:t>O Water vapor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67945" marR="0">
                        <a:lnSpc>
                          <a:spcPts val="1360"/>
                        </a:lnSpc>
                        <a:spcBef>
                          <a:spcPts val="0"/>
                        </a:spcBef>
                        <a:spcAft>
                          <a:spcPts val="0"/>
                        </a:spcAft>
                      </a:pPr>
                      <a:r>
                        <a:rPr lang="en-US" sz="1200">
                          <a:effectLst/>
                        </a:rPr>
                        <a:t>All bands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68580" marR="0">
                        <a:lnSpc>
                          <a:spcPts val="1360"/>
                        </a:lnSpc>
                        <a:spcBef>
                          <a:spcPts val="0"/>
                        </a:spcBef>
                        <a:spcAft>
                          <a:spcPts val="0"/>
                        </a:spcAft>
                      </a:pPr>
                      <a:r>
                        <a:rPr lang="en-US" sz="1200">
                          <a:effectLst/>
                        </a:rPr>
                        <a:t>303.8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291956899"/>
                  </a:ext>
                </a:extLst>
              </a:tr>
              <a:tr h="185420">
                <a:tc>
                  <a:txBody>
                    <a:bodyPr/>
                    <a:lstStyle/>
                    <a:p>
                      <a:pPr marL="0" marR="0">
                        <a:lnSpc>
                          <a:spcPct val="107000"/>
                        </a:lnSpc>
                        <a:spcBef>
                          <a:spcPts val="0"/>
                        </a:spcBef>
                        <a:spcAft>
                          <a:spcPts val="0"/>
                        </a:spcAft>
                      </a:pPr>
                      <a:r>
                        <a:rPr lang="en-US" sz="1200">
                          <a:effectLst/>
                        </a:rPr>
                        <a:t>CO</a:t>
                      </a:r>
                      <a:r>
                        <a:rPr lang="en-US" sz="800">
                          <a:effectLst/>
                        </a:rPr>
                        <a:t>2 </a:t>
                      </a:r>
                      <a:r>
                        <a:rPr lang="en-US" sz="1200">
                          <a:effectLst/>
                        </a:rPr>
                        <a:t>Carbon dioxide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67945" marR="0">
                        <a:lnSpc>
                          <a:spcPts val="1360"/>
                        </a:lnSpc>
                        <a:spcBef>
                          <a:spcPts val="0"/>
                        </a:spcBef>
                        <a:spcAft>
                          <a:spcPts val="0"/>
                        </a:spcAft>
                      </a:pPr>
                      <a:r>
                        <a:rPr lang="en-US" sz="1200">
                          <a:effectLst/>
                        </a:rPr>
                        <a:t>All bands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68580" marR="0">
                        <a:lnSpc>
                          <a:spcPts val="1360"/>
                        </a:lnSpc>
                        <a:spcBef>
                          <a:spcPts val="0"/>
                        </a:spcBef>
                        <a:spcAft>
                          <a:spcPts val="0"/>
                        </a:spcAft>
                      </a:pPr>
                      <a:r>
                        <a:rPr lang="en-US" sz="1200">
                          <a:effectLst/>
                        </a:rPr>
                        <a:t>30.9-37.3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493164527"/>
                  </a:ext>
                </a:extLst>
              </a:tr>
              <a:tr h="186690">
                <a:tc>
                  <a:txBody>
                    <a:bodyPr/>
                    <a:lstStyle/>
                    <a:p>
                      <a:pPr marL="67945" marR="0">
                        <a:lnSpc>
                          <a:spcPts val="1365"/>
                        </a:lnSpc>
                        <a:spcBef>
                          <a:spcPts val="5"/>
                        </a:spcBef>
                        <a:spcAft>
                          <a:spcPts val="0"/>
                        </a:spcAft>
                      </a:pPr>
                      <a:r>
                        <a:rPr lang="en-US" sz="1200">
                          <a:effectLst/>
                        </a:rPr>
                        <a:t>CH4 Methane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67945" marR="0">
                        <a:lnSpc>
                          <a:spcPts val="1365"/>
                        </a:lnSpc>
                        <a:spcBef>
                          <a:spcPts val="5"/>
                        </a:spcBef>
                        <a:spcAft>
                          <a:spcPts val="0"/>
                        </a:spcAft>
                      </a:pPr>
                      <a:r>
                        <a:rPr lang="en-US" sz="1200">
                          <a:effectLst/>
                        </a:rPr>
                        <a:t>1200-1400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68580" marR="0">
                        <a:lnSpc>
                          <a:spcPts val="1365"/>
                        </a:lnSpc>
                        <a:spcBef>
                          <a:spcPts val="5"/>
                        </a:spcBef>
                        <a:spcAft>
                          <a:spcPts val="0"/>
                        </a:spcAft>
                      </a:pPr>
                      <a:r>
                        <a:rPr lang="en-US" sz="1200">
                          <a:effectLst/>
                        </a:rPr>
                        <a:t>1.0-1.2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876142745"/>
                  </a:ext>
                </a:extLst>
              </a:tr>
              <a:tr h="185420">
                <a:tc>
                  <a:txBody>
                    <a:bodyPr/>
                    <a:lstStyle/>
                    <a:p>
                      <a:pPr marL="67945" marR="0">
                        <a:lnSpc>
                          <a:spcPts val="1360"/>
                        </a:lnSpc>
                        <a:spcBef>
                          <a:spcPts val="0"/>
                        </a:spcBef>
                        <a:spcAft>
                          <a:spcPts val="0"/>
                        </a:spcAft>
                      </a:pPr>
                      <a:r>
                        <a:rPr lang="en-US" sz="1200">
                          <a:effectLst/>
                        </a:rPr>
                        <a:t>N2O Nitrous Oxide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68580" marR="0">
                        <a:lnSpc>
                          <a:spcPts val="1360"/>
                        </a:lnSpc>
                        <a:spcBef>
                          <a:spcPts val="0"/>
                        </a:spcBef>
                        <a:spcAft>
                          <a:spcPts val="0"/>
                        </a:spcAft>
                      </a:pPr>
                      <a:r>
                        <a:rPr lang="en-US" sz="1200">
                          <a:effectLst/>
                        </a:rPr>
                        <a:t>1200-1300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68580" marR="0">
                        <a:lnSpc>
                          <a:spcPts val="1360"/>
                        </a:lnSpc>
                        <a:spcBef>
                          <a:spcPts val="0"/>
                        </a:spcBef>
                        <a:spcAft>
                          <a:spcPts val="0"/>
                        </a:spcAft>
                      </a:pPr>
                      <a:r>
                        <a:rPr lang="en-US" sz="1200">
                          <a:effectLst/>
                        </a:rPr>
                        <a:t>1.1-1.3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178362431"/>
                  </a:ext>
                </a:extLst>
              </a:tr>
              <a:tr h="185420">
                <a:tc>
                  <a:txBody>
                    <a:bodyPr/>
                    <a:lstStyle/>
                    <a:p>
                      <a:pPr marL="67945" marR="0">
                        <a:lnSpc>
                          <a:spcPts val="1360"/>
                        </a:lnSpc>
                        <a:spcBef>
                          <a:spcPts val="0"/>
                        </a:spcBef>
                        <a:spcAft>
                          <a:spcPts val="0"/>
                        </a:spcAft>
                      </a:pPr>
                      <a:r>
                        <a:rPr lang="en-US" sz="1200">
                          <a:effectLst/>
                        </a:rPr>
                        <a:t>O3 Ozone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68580" marR="0">
                        <a:lnSpc>
                          <a:spcPts val="1360"/>
                        </a:lnSpc>
                        <a:spcBef>
                          <a:spcPts val="0"/>
                        </a:spcBef>
                        <a:spcAft>
                          <a:spcPts val="0"/>
                        </a:spcAft>
                      </a:pPr>
                      <a:r>
                        <a:rPr lang="en-US" sz="1200">
                          <a:effectLst/>
                        </a:rPr>
                        <a:t>900-1100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68580" marR="0">
                        <a:lnSpc>
                          <a:spcPts val="1360"/>
                        </a:lnSpc>
                        <a:spcBef>
                          <a:spcPts val="0"/>
                        </a:spcBef>
                        <a:spcAft>
                          <a:spcPts val="0"/>
                        </a:spcAft>
                      </a:pPr>
                      <a:r>
                        <a:rPr lang="en-US" sz="1200" dirty="0">
                          <a:effectLst/>
                        </a:rPr>
                        <a:t>3.0-3.3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528354635"/>
                  </a:ext>
                </a:extLst>
              </a:tr>
            </a:tbl>
          </a:graphicData>
        </a:graphic>
      </p:graphicFrame>
    </p:spTree>
    <p:extLst>
      <p:ext uri="{BB962C8B-B14F-4D97-AF65-F5344CB8AC3E}">
        <p14:creationId xmlns:p14="http://schemas.microsoft.com/office/powerpoint/2010/main" val="35603367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121908" y="1057655"/>
            <a:ext cx="3937000" cy="5659120"/>
            <a:chOff x="6121908" y="1057655"/>
            <a:chExt cx="3937000" cy="5659120"/>
          </a:xfrm>
        </p:grpSpPr>
        <p:sp>
          <p:nvSpPr>
            <p:cNvPr id="3" name="object 3"/>
            <p:cNvSpPr/>
            <p:nvPr/>
          </p:nvSpPr>
          <p:spPr>
            <a:xfrm>
              <a:off x="7728204" y="1057655"/>
              <a:ext cx="1013460" cy="5659120"/>
            </a:xfrm>
            <a:custGeom>
              <a:avLst/>
              <a:gdLst/>
              <a:ahLst/>
              <a:cxnLst/>
              <a:rect l="l" t="t" r="r" b="b"/>
              <a:pathLst>
                <a:path w="1013459" h="5659120">
                  <a:moveTo>
                    <a:pt x="1013459" y="5658611"/>
                  </a:moveTo>
                  <a:lnTo>
                    <a:pt x="7619" y="0"/>
                  </a:lnTo>
                  <a:lnTo>
                    <a:pt x="0" y="0"/>
                  </a:lnTo>
                  <a:lnTo>
                    <a:pt x="0" y="1524"/>
                  </a:lnTo>
                  <a:lnTo>
                    <a:pt x="1005839" y="5658611"/>
                  </a:lnTo>
                  <a:lnTo>
                    <a:pt x="1013459" y="5658611"/>
                  </a:lnTo>
                  <a:close/>
                </a:path>
              </a:pathLst>
            </a:custGeom>
            <a:solidFill>
              <a:srgbClr val="BEBEBE"/>
            </a:solidFill>
          </p:spPr>
          <p:txBody>
            <a:bodyPr wrap="square" lIns="0" tIns="0" rIns="0" bIns="0" rtlCol="0"/>
            <a:lstStyle/>
            <a:p>
              <a:endParaRPr/>
            </a:p>
          </p:txBody>
        </p:sp>
        <p:sp>
          <p:nvSpPr>
            <p:cNvPr id="4" name="object 4"/>
            <p:cNvSpPr/>
            <p:nvPr/>
          </p:nvSpPr>
          <p:spPr>
            <a:xfrm>
              <a:off x="6121908" y="4090416"/>
              <a:ext cx="3937000" cy="2626360"/>
            </a:xfrm>
            <a:custGeom>
              <a:avLst/>
              <a:gdLst/>
              <a:ahLst/>
              <a:cxnLst/>
              <a:rect l="l" t="t" r="r" b="b"/>
              <a:pathLst>
                <a:path w="3937000" h="2626359">
                  <a:moveTo>
                    <a:pt x="3936491" y="9144"/>
                  </a:moveTo>
                  <a:lnTo>
                    <a:pt x="3936491" y="1523"/>
                  </a:lnTo>
                  <a:lnTo>
                    <a:pt x="3934968" y="0"/>
                  </a:lnTo>
                  <a:lnTo>
                    <a:pt x="3931920" y="1524"/>
                  </a:lnTo>
                  <a:lnTo>
                    <a:pt x="3048" y="2622804"/>
                  </a:lnTo>
                  <a:lnTo>
                    <a:pt x="0" y="2624328"/>
                  </a:lnTo>
                  <a:lnTo>
                    <a:pt x="0" y="2625851"/>
                  </a:lnTo>
                  <a:lnTo>
                    <a:pt x="10669" y="2625851"/>
                  </a:lnTo>
                  <a:lnTo>
                    <a:pt x="3936491" y="9144"/>
                  </a:lnTo>
                  <a:close/>
                </a:path>
              </a:pathLst>
            </a:custGeom>
            <a:solidFill>
              <a:srgbClr val="D9D9D9"/>
            </a:solidFill>
          </p:spPr>
          <p:txBody>
            <a:bodyPr wrap="square" lIns="0" tIns="0" rIns="0" bIns="0" rtlCol="0"/>
            <a:lstStyle/>
            <a:p>
              <a:endParaRPr/>
            </a:p>
          </p:txBody>
        </p:sp>
        <p:sp>
          <p:nvSpPr>
            <p:cNvPr id="5" name="object 5"/>
            <p:cNvSpPr/>
            <p:nvPr/>
          </p:nvSpPr>
          <p:spPr>
            <a:xfrm>
              <a:off x="7363967" y="1057656"/>
              <a:ext cx="2694431" cy="5658611"/>
            </a:xfrm>
            <a:prstGeom prst="rect">
              <a:avLst/>
            </a:prstGeom>
            <a:blipFill>
              <a:blip r:embed="rId2" cstate="print"/>
              <a:stretch>
                <a:fillRect/>
              </a:stretch>
            </a:blipFill>
          </p:spPr>
          <p:txBody>
            <a:bodyPr wrap="square" lIns="0" tIns="0" rIns="0" bIns="0" rtlCol="0"/>
            <a:lstStyle/>
            <a:p>
              <a:endParaRPr/>
            </a:p>
          </p:txBody>
        </p:sp>
      </p:grpSp>
      <p:sp>
        <p:nvSpPr>
          <p:cNvPr id="6" name="object 6"/>
          <p:cNvSpPr/>
          <p:nvPr/>
        </p:nvSpPr>
        <p:spPr>
          <a:xfrm>
            <a:off x="4132" y="1061808"/>
            <a:ext cx="694298" cy="4671898"/>
          </a:xfrm>
          <a:prstGeom prst="rect">
            <a:avLst/>
          </a:prstGeom>
          <a:blipFill>
            <a:blip r:embed="rId3"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2013204" y="242516"/>
            <a:ext cx="5715000" cy="570028"/>
          </a:xfrm>
          <a:prstGeom prst="rect">
            <a:avLst/>
          </a:prstGeom>
        </p:spPr>
        <p:txBody>
          <a:bodyPr vert="horz" wrap="square" lIns="0" tIns="15875" rIns="0" bIns="0" rtlCol="0">
            <a:spAutoFit/>
          </a:bodyPr>
          <a:lstStyle/>
          <a:p>
            <a:pPr marL="12700" algn="ctr">
              <a:lnSpc>
                <a:spcPct val="100000"/>
              </a:lnSpc>
              <a:spcBef>
                <a:spcPts val="125"/>
              </a:spcBef>
            </a:pPr>
            <a:r>
              <a:rPr sz="3600" spc="10" dirty="0"/>
              <a:t>Sea-Level</a:t>
            </a:r>
            <a:r>
              <a:rPr sz="3600" spc="-85" dirty="0"/>
              <a:t> </a:t>
            </a:r>
            <a:r>
              <a:rPr sz="3600" spc="5" dirty="0"/>
              <a:t>Rise</a:t>
            </a:r>
          </a:p>
        </p:txBody>
      </p:sp>
      <p:sp>
        <p:nvSpPr>
          <p:cNvPr id="8" name="object 8"/>
          <p:cNvSpPr txBox="1"/>
          <p:nvPr/>
        </p:nvSpPr>
        <p:spPr>
          <a:xfrm>
            <a:off x="1371600" y="1352131"/>
            <a:ext cx="6172200" cy="2112758"/>
          </a:xfrm>
          <a:prstGeom prst="rect">
            <a:avLst/>
          </a:prstGeom>
        </p:spPr>
        <p:txBody>
          <a:bodyPr vert="horz" wrap="square" lIns="0" tIns="13970" rIns="0" bIns="0" rtlCol="0">
            <a:spAutoFit/>
          </a:bodyPr>
          <a:lstStyle/>
          <a:p>
            <a:pPr marL="336550" indent="-285750">
              <a:lnSpc>
                <a:spcPct val="100000"/>
              </a:lnSpc>
              <a:spcBef>
                <a:spcPts val="110"/>
              </a:spcBef>
              <a:buFont typeface="Wingdings" panose="05000000000000000000" pitchFamily="2" charset="2"/>
              <a:buChar char="v"/>
            </a:pPr>
            <a:r>
              <a:rPr lang="en-US" sz="2000" b="1" spc="-20" dirty="0" smtClean="0">
                <a:latin typeface="Trebuchet MS"/>
                <a:cs typeface="Trebuchet MS"/>
              </a:rPr>
              <a:t>Dedicated </a:t>
            </a:r>
            <a:r>
              <a:rPr lang="en-US" sz="2000" b="1" spc="-20" dirty="0">
                <a:latin typeface="Trebuchet MS"/>
                <a:cs typeface="Trebuchet MS"/>
              </a:rPr>
              <a:t>to Tom W. </a:t>
            </a:r>
            <a:r>
              <a:rPr lang="en-US" sz="2000" b="1" spc="-20" dirty="0">
                <a:latin typeface="Trebuchet MS"/>
                <a:cs typeface="Trebuchet MS"/>
                <a:hlinkClick r:id="rId4"/>
              </a:rPr>
              <a:t>http://colderside.com</a:t>
            </a:r>
            <a:r>
              <a:rPr lang="en-US" sz="2000" b="1" spc="-20" dirty="0" smtClean="0">
                <a:latin typeface="Trebuchet MS"/>
                <a:cs typeface="Trebuchet MS"/>
                <a:hlinkClick r:id="rId4"/>
              </a:rPr>
              <a:t>/</a:t>
            </a:r>
            <a:r>
              <a:rPr lang="en-US" sz="2000" b="1" spc="-20" dirty="0" smtClean="0">
                <a:latin typeface="Trebuchet MS"/>
                <a:cs typeface="Trebuchet MS"/>
              </a:rPr>
              <a:t> who </a:t>
            </a:r>
            <a:r>
              <a:rPr lang="en-US" sz="2000" b="1" spc="-20" smtClean="0">
                <a:latin typeface="Trebuchet MS"/>
                <a:cs typeface="Trebuchet MS"/>
              </a:rPr>
              <a:t>passed away June 29</a:t>
            </a:r>
            <a:r>
              <a:rPr lang="en-US" sz="2000" b="1" spc="-20" baseline="30000" smtClean="0">
                <a:latin typeface="Trebuchet MS"/>
                <a:cs typeface="Trebuchet MS"/>
              </a:rPr>
              <a:t>th</a:t>
            </a:r>
            <a:r>
              <a:rPr lang="en-US" sz="2000" b="1" spc="-20" smtClean="0">
                <a:latin typeface="Trebuchet MS"/>
                <a:cs typeface="Trebuchet MS"/>
              </a:rPr>
              <a:t>, 2021</a:t>
            </a:r>
            <a:endParaRPr lang="en-US" sz="2000" b="1" spc="-20">
              <a:latin typeface="Trebuchet MS"/>
              <a:cs typeface="Trebuchet MS"/>
            </a:endParaRPr>
          </a:p>
          <a:p>
            <a:pPr marL="336550" indent="-285750">
              <a:lnSpc>
                <a:spcPct val="100000"/>
              </a:lnSpc>
              <a:spcBef>
                <a:spcPts val="110"/>
              </a:spcBef>
              <a:buFont typeface="Wingdings" panose="05000000000000000000" pitchFamily="2" charset="2"/>
              <a:buChar char="v"/>
            </a:pPr>
            <a:r>
              <a:rPr sz="2000" b="1" spc="-20" dirty="0" smtClean="0">
                <a:latin typeface="Trebuchet MS"/>
                <a:cs typeface="Trebuchet MS"/>
              </a:rPr>
              <a:t>Tide </a:t>
            </a:r>
            <a:r>
              <a:rPr sz="2000" b="1" dirty="0">
                <a:latin typeface="Trebuchet MS"/>
                <a:cs typeface="Trebuchet MS"/>
              </a:rPr>
              <a:t>Gauges </a:t>
            </a:r>
            <a:r>
              <a:rPr sz="2000" b="1" spc="5" dirty="0">
                <a:latin typeface="Trebuchet MS"/>
                <a:cs typeface="Trebuchet MS"/>
              </a:rPr>
              <a:t>&amp;</a:t>
            </a:r>
            <a:r>
              <a:rPr sz="2000" b="1" spc="55" dirty="0">
                <a:latin typeface="Trebuchet MS"/>
                <a:cs typeface="Trebuchet MS"/>
              </a:rPr>
              <a:t> </a:t>
            </a:r>
            <a:r>
              <a:rPr sz="2000" b="1" dirty="0">
                <a:latin typeface="Trebuchet MS"/>
                <a:cs typeface="Trebuchet MS"/>
              </a:rPr>
              <a:t>Satellites</a:t>
            </a:r>
            <a:endParaRPr sz="2000" dirty="0">
              <a:latin typeface="Trebuchet MS"/>
              <a:cs typeface="Trebuchet MS"/>
            </a:endParaRPr>
          </a:p>
          <a:p>
            <a:pPr marL="457200" indent="-457200">
              <a:lnSpc>
                <a:spcPct val="100000"/>
              </a:lnSpc>
              <a:spcBef>
                <a:spcPts val="40"/>
              </a:spcBef>
              <a:buFont typeface="Wingdings" panose="05000000000000000000" pitchFamily="2" charset="2"/>
              <a:buChar char="v"/>
            </a:pPr>
            <a:endParaRPr sz="2550" dirty="0">
              <a:latin typeface="Trebuchet MS"/>
              <a:cs typeface="Trebuchet MS"/>
            </a:endParaRPr>
          </a:p>
          <a:p>
            <a:pPr marL="793750" marR="43180" lvl="1" indent="-285750">
              <a:lnSpc>
                <a:spcPct val="138900"/>
              </a:lnSpc>
              <a:buFont typeface="Wingdings" panose="05000000000000000000" pitchFamily="2" charset="2"/>
              <a:buChar char="v"/>
              <a:tabLst>
                <a:tab pos="408305" algn="l"/>
              </a:tabLst>
            </a:pPr>
            <a:r>
              <a:rPr b="1" spc="5" dirty="0">
                <a:latin typeface="Trebuchet MS"/>
                <a:cs typeface="Trebuchet MS"/>
              </a:rPr>
              <a:t>Different </a:t>
            </a:r>
            <a:r>
              <a:rPr b="1" dirty="0">
                <a:latin typeface="Trebuchet MS"/>
                <a:cs typeface="Trebuchet MS"/>
              </a:rPr>
              <a:t>Linear </a:t>
            </a:r>
            <a:r>
              <a:rPr b="1" spc="5" dirty="0">
                <a:latin typeface="Trebuchet MS"/>
                <a:cs typeface="Trebuchet MS"/>
              </a:rPr>
              <a:t>Measures  </a:t>
            </a:r>
            <a:r>
              <a:rPr b="1" dirty="0">
                <a:latin typeface="Trebuchet MS"/>
                <a:cs typeface="Trebuchet MS"/>
              </a:rPr>
              <a:t>Inconsistent</a:t>
            </a:r>
            <a:r>
              <a:rPr b="1" spc="50" dirty="0">
                <a:latin typeface="Trebuchet MS"/>
                <a:cs typeface="Trebuchet MS"/>
              </a:rPr>
              <a:t> </a:t>
            </a:r>
            <a:r>
              <a:rPr b="1" spc="5" dirty="0">
                <a:latin typeface="Trebuchet MS"/>
                <a:cs typeface="Trebuchet MS"/>
              </a:rPr>
              <a:t>Results</a:t>
            </a:r>
            <a:endParaRPr lang="en-US" dirty="0">
              <a:latin typeface="Trebuchet MS"/>
              <a:cs typeface="Trebuchet MS"/>
            </a:endParaRPr>
          </a:p>
          <a:p>
            <a:pPr marL="793750" marR="43180" lvl="1" indent="-285750">
              <a:lnSpc>
                <a:spcPct val="138900"/>
              </a:lnSpc>
              <a:buFont typeface="Wingdings" panose="05000000000000000000" pitchFamily="2" charset="2"/>
              <a:buChar char="v"/>
              <a:tabLst>
                <a:tab pos="408305" algn="l"/>
              </a:tabLst>
            </a:pPr>
            <a:r>
              <a:rPr b="1" spc="5" dirty="0">
                <a:latin typeface="Trebuchet MS"/>
                <a:cs typeface="Trebuchet MS"/>
              </a:rPr>
              <a:t>Apparently </a:t>
            </a:r>
            <a:r>
              <a:rPr b="1" dirty="0">
                <a:latin typeface="Trebuchet MS"/>
                <a:cs typeface="Trebuchet MS"/>
              </a:rPr>
              <a:t>Unaffected </a:t>
            </a:r>
            <a:r>
              <a:rPr b="1" spc="5" dirty="0">
                <a:latin typeface="Trebuchet MS"/>
                <a:cs typeface="Trebuchet MS"/>
              </a:rPr>
              <a:t>by  </a:t>
            </a:r>
            <a:r>
              <a:rPr b="1" dirty="0">
                <a:latin typeface="Trebuchet MS"/>
                <a:cs typeface="Trebuchet MS"/>
              </a:rPr>
              <a:t>Recent CO</a:t>
            </a:r>
            <a:r>
              <a:rPr b="1" baseline="-20833" dirty="0">
                <a:latin typeface="Trebuchet MS"/>
                <a:cs typeface="Trebuchet MS"/>
              </a:rPr>
              <a:t>2</a:t>
            </a:r>
            <a:r>
              <a:rPr b="1" spc="307" baseline="-20833" dirty="0">
                <a:latin typeface="Trebuchet MS"/>
                <a:cs typeface="Trebuchet MS"/>
              </a:rPr>
              <a:t> </a:t>
            </a:r>
            <a:r>
              <a:rPr b="1" dirty="0">
                <a:latin typeface="Trebuchet MS"/>
                <a:cs typeface="Trebuchet MS"/>
              </a:rPr>
              <a:t>Increases</a:t>
            </a:r>
            <a:endParaRPr dirty="0">
              <a:latin typeface="Trebuchet MS"/>
              <a:cs typeface="Trebuchet MS"/>
            </a:endParaRPr>
          </a:p>
        </p:txBody>
      </p:sp>
      <p:sp>
        <p:nvSpPr>
          <p:cNvPr id="9" name="Slide Number Placeholder 8"/>
          <p:cNvSpPr>
            <a:spLocks noGrp="1"/>
          </p:cNvSpPr>
          <p:nvPr>
            <p:ph type="sldNum" sz="quarter" idx="7"/>
          </p:nvPr>
        </p:nvSpPr>
        <p:spPr/>
        <p:txBody>
          <a:bodyPr/>
          <a:lstStyle/>
          <a:p>
            <a:fld id="{B6F15528-21DE-4FAA-801E-634DDDAF4B2B}" type="slidenum">
              <a:rPr lang="en-US" smtClean="0"/>
              <a:t>48</a:t>
            </a:fld>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52600" y="304800"/>
            <a:ext cx="6203570" cy="570028"/>
          </a:xfrm>
          <a:prstGeom prst="rect">
            <a:avLst/>
          </a:prstGeom>
        </p:spPr>
        <p:txBody>
          <a:bodyPr vert="horz" wrap="square" lIns="0" tIns="15875" rIns="0" bIns="0" rtlCol="0">
            <a:spAutoFit/>
          </a:bodyPr>
          <a:lstStyle/>
          <a:p>
            <a:pPr marL="12700" algn="ctr">
              <a:lnSpc>
                <a:spcPct val="100000"/>
              </a:lnSpc>
              <a:spcBef>
                <a:spcPts val="125"/>
              </a:spcBef>
            </a:pPr>
            <a:r>
              <a:rPr sz="3600" spc="15" dirty="0">
                <a:latin typeface="Trebuchet MS" panose="020B0603020202020204" pitchFamily="34" charset="0"/>
                <a:cs typeface="Cambria"/>
              </a:rPr>
              <a:t>The </a:t>
            </a:r>
            <a:r>
              <a:rPr sz="3600" spc="-10" dirty="0">
                <a:latin typeface="Trebuchet MS" panose="020B0603020202020204" pitchFamily="34" charset="0"/>
                <a:cs typeface="Cambria"/>
              </a:rPr>
              <a:t>Future </a:t>
            </a:r>
            <a:r>
              <a:rPr sz="3600" spc="10" dirty="0">
                <a:latin typeface="Trebuchet MS" panose="020B0603020202020204" pitchFamily="34" charset="0"/>
                <a:cs typeface="Cambria"/>
              </a:rPr>
              <a:t>for</a:t>
            </a:r>
            <a:r>
              <a:rPr sz="3600" spc="-100" dirty="0">
                <a:latin typeface="Trebuchet MS" panose="020B0603020202020204" pitchFamily="34" charset="0"/>
                <a:cs typeface="Cambria"/>
              </a:rPr>
              <a:t> </a:t>
            </a:r>
            <a:r>
              <a:rPr sz="3600" spc="-25" dirty="0">
                <a:latin typeface="Trebuchet MS" panose="020B0603020202020204" pitchFamily="34" charset="0"/>
                <a:cs typeface="Cambria"/>
              </a:rPr>
              <a:t>NYC</a:t>
            </a:r>
            <a:r>
              <a:rPr sz="3600" spc="-25" dirty="0" smtClean="0">
                <a:latin typeface="Trebuchet MS" panose="020B0603020202020204" pitchFamily="34" charset="0"/>
                <a:cs typeface="Cambria"/>
              </a:rPr>
              <a:t>?</a:t>
            </a:r>
            <a:r>
              <a:rPr lang="en-US" sz="3600" spc="-25" dirty="0" smtClean="0">
                <a:latin typeface="Trebuchet MS" panose="020B0603020202020204" pitchFamily="34" charset="0"/>
                <a:cs typeface="Cambria"/>
              </a:rPr>
              <a:t> </a:t>
            </a:r>
            <a:r>
              <a:rPr lang="en-US" sz="3600" spc="-25" dirty="0" smtClean="0">
                <a:solidFill>
                  <a:schemeClr val="tx1"/>
                </a:solidFill>
                <a:latin typeface="Trebuchet MS" panose="020B0603020202020204" pitchFamily="34" charset="0"/>
                <a:cs typeface="Cambria"/>
              </a:rPr>
              <a:t>NO</a:t>
            </a:r>
            <a:endParaRPr sz="3600" spc="-25" dirty="0">
              <a:solidFill>
                <a:schemeClr val="tx1"/>
              </a:solidFill>
              <a:latin typeface="Trebuchet MS" panose="020B0603020202020204" pitchFamily="34" charset="0"/>
              <a:cs typeface="Cambria"/>
            </a:endParaRPr>
          </a:p>
        </p:txBody>
      </p:sp>
      <p:sp>
        <p:nvSpPr>
          <p:cNvPr id="3" name="object 3"/>
          <p:cNvSpPr/>
          <p:nvPr/>
        </p:nvSpPr>
        <p:spPr>
          <a:xfrm>
            <a:off x="796855" y="1676400"/>
            <a:ext cx="6789419" cy="3733800"/>
          </a:xfrm>
          <a:prstGeom prst="rect">
            <a:avLst/>
          </a:prstGeom>
          <a:blipFill>
            <a:blip r:embed="rId2" cstate="print"/>
            <a:stretch>
              <a:fillRect/>
            </a:stretch>
          </a:blipFill>
        </p:spPr>
        <p:txBody>
          <a:bodyPr wrap="square" lIns="0" tIns="0" rIns="0" bIns="0" rtlCol="0"/>
          <a:lstStyle/>
          <a:p>
            <a:endParaRPr/>
          </a:p>
        </p:txBody>
      </p:sp>
      <p:sp>
        <p:nvSpPr>
          <p:cNvPr id="4" name="Slide Number Placeholder 3"/>
          <p:cNvSpPr>
            <a:spLocks noGrp="1"/>
          </p:cNvSpPr>
          <p:nvPr>
            <p:ph type="sldNum" sz="quarter" idx="7"/>
          </p:nvPr>
        </p:nvSpPr>
        <p:spPr/>
        <p:txBody>
          <a:bodyPr/>
          <a:lstStyle/>
          <a:p>
            <a:fld id="{B6F15528-21DE-4FAA-801E-634DDDAF4B2B}" type="slidenum">
              <a:rPr lang="en-US" smtClean="0"/>
              <a:t>49</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70372" y="376096"/>
            <a:ext cx="4696270" cy="570028"/>
          </a:xfrm>
          <a:prstGeom prst="rect">
            <a:avLst/>
          </a:prstGeom>
        </p:spPr>
        <p:txBody>
          <a:bodyPr vert="horz" wrap="square" lIns="0" tIns="15875" rIns="0" bIns="0" rtlCol="0">
            <a:spAutoFit/>
          </a:bodyPr>
          <a:lstStyle/>
          <a:p>
            <a:pPr marL="12700" algn="ctr">
              <a:lnSpc>
                <a:spcPct val="100000"/>
              </a:lnSpc>
              <a:spcBef>
                <a:spcPts val="125"/>
              </a:spcBef>
            </a:pPr>
            <a:r>
              <a:rPr sz="3600" b="0" spc="10" dirty="0">
                <a:latin typeface="Trebuchet MS"/>
                <a:cs typeface="Trebuchet MS"/>
              </a:rPr>
              <a:t>Global Carbon</a:t>
            </a:r>
            <a:r>
              <a:rPr sz="3600" b="0" spc="-285" dirty="0">
                <a:latin typeface="Trebuchet MS"/>
                <a:cs typeface="Trebuchet MS"/>
              </a:rPr>
              <a:t> </a:t>
            </a:r>
            <a:r>
              <a:rPr sz="3600" b="0" spc="5" dirty="0">
                <a:latin typeface="Trebuchet MS"/>
                <a:cs typeface="Trebuchet MS"/>
              </a:rPr>
              <a:t>Atlas</a:t>
            </a:r>
          </a:p>
        </p:txBody>
      </p:sp>
      <p:sp>
        <p:nvSpPr>
          <p:cNvPr id="3" name="object 3"/>
          <p:cNvSpPr txBox="1"/>
          <p:nvPr/>
        </p:nvSpPr>
        <p:spPr>
          <a:xfrm>
            <a:off x="597407" y="1447800"/>
            <a:ext cx="6927850" cy="1337945"/>
          </a:xfrm>
          <a:prstGeom prst="rect">
            <a:avLst/>
          </a:prstGeom>
        </p:spPr>
        <p:txBody>
          <a:bodyPr vert="horz" wrap="square" lIns="0" tIns="16510" rIns="0" bIns="0" rtlCol="0">
            <a:spAutoFit/>
          </a:bodyPr>
          <a:lstStyle/>
          <a:p>
            <a:pPr marL="380365" indent="-342900">
              <a:lnSpc>
                <a:spcPct val="100000"/>
              </a:lnSpc>
              <a:spcBef>
                <a:spcPts val="130"/>
              </a:spcBef>
              <a:buClr>
                <a:srgbClr val="90C225"/>
              </a:buClr>
              <a:buSzPct val="79487"/>
              <a:buFont typeface="Wingdings" panose="05000000000000000000" pitchFamily="2" charset="2"/>
              <a:buChar char="v"/>
              <a:tabLst>
                <a:tab pos="321945" algn="l"/>
              </a:tabLst>
            </a:pPr>
            <a:r>
              <a:rPr sz="2000" spc="10" dirty="0">
                <a:solidFill>
                  <a:srgbClr val="3F3F3F"/>
                </a:solidFill>
                <a:latin typeface="Trebuchet MS"/>
                <a:cs typeface="Trebuchet MS"/>
              </a:rPr>
              <a:t>USA 2006: </a:t>
            </a:r>
            <a:r>
              <a:rPr sz="2000" spc="15" dirty="0">
                <a:solidFill>
                  <a:srgbClr val="3F3F3F"/>
                </a:solidFill>
                <a:latin typeface="Trebuchet MS"/>
                <a:cs typeface="Trebuchet MS"/>
              </a:rPr>
              <a:t>6131 </a:t>
            </a:r>
            <a:r>
              <a:rPr sz="2000" spc="10" dirty="0">
                <a:solidFill>
                  <a:srgbClr val="3F3F3F"/>
                </a:solidFill>
                <a:latin typeface="Trebuchet MS"/>
                <a:cs typeface="Trebuchet MS"/>
              </a:rPr>
              <a:t>MtCO</a:t>
            </a:r>
            <a:r>
              <a:rPr sz="2000" spc="15" baseline="-21367" dirty="0">
                <a:solidFill>
                  <a:srgbClr val="3F3F3F"/>
                </a:solidFill>
                <a:latin typeface="Trebuchet MS"/>
                <a:cs typeface="Trebuchet MS"/>
              </a:rPr>
              <a:t>2 </a:t>
            </a:r>
            <a:r>
              <a:rPr sz="2000" spc="10" dirty="0">
                <a:solidFill>
                  <a:srgbClr val="3F3F3F"/>
                </a:solidFill>
                <a:latin typeface="Trebuchet MS"/>
                <a:cs typeface="Trebuchet MS"/>
              </a:rPr>
              <a:t>and in 2018: </a:t>
            </a:r>
            <a:r>
              <a:rPr sz="2000" spc="15" dirty="0">
                <a:solidFill>
                  <a:srgbClr val="3F3F3F"/>
                </a:solidFill>
                <a:latin typeface="Trebuchet MS"/>
                <a:cs typeface="Trebuchet MS"/>
              </a:rPr>
              <a:t>5270 MtCO</a:t>
            </a:r>
            <a:r>
              <a:rPr sz="2000" spc="22" baseline="-21367" dirty="0">
                <a:solidFill>
                  <a:srgbClr val="3F3F3F"/>
                </a:solidFill>
                <a:latin typeface="Trebuchet MS"/>
                <a:cs typeface="Trebuchet MS"/>
              </a:rPr>
              <a:t>2 </a:t>
            </a:r>
            <a:r>
              <a:rPr sz="2000" spc="10" dirty="0">
                <a:solidFill>
                  <a:srgbClr val="3F3F3F"/>
                </a:solidFill>
                <a:latin typeface="Trebuchet MS"/>
                <a:cs typeface="Trebuchet MS"/>
              </a:rPr>
              <a:t>--a</a:t>
            </a:r>
            <a:r>
              <a:rPr sz="2000" spc="-170" dirty="0">
                <a:solidFill>
                  <a:srgbClr val="3F3F3F"/>
                </a:solidFill>
                <a:latin typeface="Trebuchet MS"/>
                <a:cs typeface="Trebuchet MS"/>
              </a:rPr>
              <a:t> </a:t>
            </a:r>
            <a:r>
              <a:rPr sz="2000" spc="15" dirty="0">
                <a:solidFill>
                  <a:srgbClr val="3F3F3F"/>
                </a:solidFill>
                <a:latin typeface="Trebuchet MS"/>
                <a:cs typeface="Trebuchet MS"/>
              </a:rPr>
              <a:t>16%</a:t>
            </a:r>
            <a:endParaRPr sz="2000" dirty="0">
              <a:latin typeface="Trebuchet MS"/>
              <a:cs typeface="Trebuchet MS"/>
            </a:endParaRPr>
          </a:p>
          <a:p>
            <a:pPr marL="664210" indent="-342900">
              <a:lnSpc>
                <a:spcPct val="100000"/>
              </a:lnSpc>
              <a:spcBef>
                <a:spcPts val="35"/>
              </a:spcBef>
              <a:buFont typeface="Wingdings" panose="05000000000000000000" pitchFamily="2" charset="2"/>
              <a:buChar char="v"/>
            </a:pPr>
            <a:r>
              <a:rPr sz="2000" spc="10" dirty="0">
                <a:solidFill>
                  <a:srgbClr val="3F3F3F"/>
                </a:solidFill>
                <a:latin typeface="Trebuchet MS"/>
                <a:cs typeface="Trebuchet MS"/>
              </a:rPr>
              <a:t>decrease </a:t>
            </a:r>
            <a:r>
              <a:rPr sz="2000" spc="15" dirty="0">
                <a:solidFill>
                  <a:srgbClr val="3F3F3F"/>
                </a:solidFill>
                <a:latin typeface="Trebuchet MS"/>
                <a:cs typeface="Trebuchet MS"/>
              </a:rPr>
              <a:t>of</a:t>
            </a:r>
            <a:r>
              <a:rPr sz="2000" spc="5" dirty="0">
                <a:solidFill>
                  <a:srgbClr val="3F3F3F"/>
                </a:solidFill>
                <a:latin typeface="Trebuchet MS"/>
                <a:cs typeface="Trebuchet MS"/>
              </a:rPr>
              <a:t> </a:t>
            </a:r>
            <a:r>
              <a:rPr sz="2000" spc="10" dirty="0">
                <a:solidFill>
                  <a:srgbClr val="3F3F3F"/>
                </a:solidFill>
                <a:latin typeface="Trebuchet MS"/>
                <a:cs typeface="Trebuchet MS"/>
              </a:rPr>
              <a:t>CO</a:t>
            </a:r>
            <a:r>
              <a:rPr sz="2000" spc="15" baseline="-21367" dirty="0">
                <a:solidFill>
                  <a:srgbClr val="3F3F3F"/>
                </a:solidFill>
                <a:latin typeface="Trebuchet MS"/>
                <a:cs typeface="Trebuchet MS"/>
              </a:rPr>
              <a:t>2</a:t>
            </a:r>
            <a:r>
              <a:rPr sz="2000" spc="10" dirty="0">
                <a:solidFill>
                  <a:srgbClr val="3F3F3F"/>
                </a:solidFill>
                <a:latin typeface="Trebuchet MS"/>
                <a:cs typeface="Trebuchet MS"/>
              </a:rPr>
              <a:t>.</a:t>
            </a:r>
            <a:endParaRPr sz="2000" dirty="0">
              <a:latin typeface="Trebuchet MS"/>
              <a:cs typeface="Trebuchet MS"/>
            </a:endParaRPr>
          </a:p>
          <a:p>
            <a:pPr marL="380365" marR="30480" indent="-342900">
              <a:lnSpc>
                <a:spcPct val="101499"/>
              </a:lnSpc>
              <a:spcBef>
                <a:spcPts val="830"/>
              </a:spcBef>
              <a:buClr>
                <a:srgbClr val="90C225"/>
              </a:buClr>
              <a:buSzPct val="79487"/>
              <a:buFont typeface="Wingdings" panose="05000000000000000000" pitchFamily="2" charset="2"/>
              <a:buChar char="v"/>
              <a:tabLst>
                <a:tab pos="321945" algn="l"/>
              </a:tabLst>
            </a:pPr>
            <a:r>
              <a:rPr sz="2000" spc="10" dirty="0">
                <a:solidFill>
                  <a:srgbClr val="3F3F3F"/>
                </a:solidFill>
                <a:latin typeface="Trebuchet MS"/>
                <a:cs typeface="Trebuchet MS"/>
              </a:rPr>
              <a:t>Europe 1990: </a:t>
            </a:r>
            <a:r>
              <a:rPr sz="2000" spc="15" dirty="0">
                <a:solidFill>
                  <a:srgbClr val="3F3F3F"/>
                </a:solidFill>
                <a:latin typeface="Trebuchet MS"/>
                <a:cs typeface="Trebuchet MS"/>
              </a:rPr>
              <a:t>4479 </a:t>
            </a:r>
            <a:r>
              <a:rPr sz="2000" spc="10" dirty="0">
                <a:solidFill>
                  <a:srgbClr val="3F3F3F"/>
                </a:solidFill>
                <a:latin typeface="Trebuchet MS"/>
                <a:cs typeface="Trebuchet MS"/>
              </a:rPr>
              <a:t>MtCO</a:t>
            </a:r>
            <a:r>
              <a:rPr sz="2000" spc="15" baseline="-21367" dirty="0">
                <a:solidFill>
                  <a:srgbClr val="3F3F3F"/>
                </a:solidFill>
                <a:latin typeface="Trebuchet MS"/>
                <a:cs typeface="Trebuchet MS"/>
              </a:rPr>
              <a:t>2 </a:t>
            </a:r>
            <a:r>
              <a:rPr sz="2000" spc="10" dirty="0">
                <a:solidFill>
                  <a:srgbClr val="3F3F3F"/>
                </a:solidFill>
                <a:latin typeface="Trebuchet MS"/>
                <a:cs typeface="Trebuchet MS"/>
              </a:rPr>
              <a:t>and in 2018: </a:t>
            </a:r>
            <a:r>
              <a:rPr sz="2000" spc="15" dirty="0">
                <a:solidFill>
                  <a:srgbClr val="3F3F3F"/>
                </a:solidFill>
                <a:latin typeface="Trebuchet MS"/>
                <a:cs typeface="Trebuchet MS"/>
              </a:rPr>
              <a:t>3544 MtCO</a:t>
            </a:r>
            <a:r>
              <a:rPr sz="2000" spc="22" baseline="-21367" dirty="0">
                <a:solidFill>
                  <a:srgbClr val="3F3F3F"/>
                </a:solidFill>
                <a:latin typeface="Trebuchet MS"/>
                <a:cs typeface="Trebuchet MS"/>
              </a:rPr>
              <a:t>2 </a:t>
            </a:r>
            <a:r>
              <a:rPr sz="2000" spc="10" dirty="0">
                <a:solidFill>
                  <a:srgbClr val="3F3F3F"/>
                </a:solidFill>
                <a:latin typeface="Trebuchet MS"/>
                <a:cs typeface="Trebuchet MS"/>
              </a:rPr>
              <a:t>--a </a:t>
            </a:r>
            <a:r>
              <a:rPr sz="2000" spc="-405" dirty="0">
                <a:solidFill>
                  <a:srgbClr val="3F3F3F"/>
                </a:solidFill>
                <a:latin typeface="Trebuchet MS"/>
                <a:cs typeface="Trebuchet MS"/>
              </a:rPr>
              <a:t>21%  </a:t>
            </a:r>
            <a:r>
              <a:rPr sz="2000" spc="10" dirty="0">
                <a:solidFill>
                  <a:srgbClr val="3F3F3F"/>
                </a:solidFill>
                <a:latin typeface="Trebuchet MS"/>
                <a:cs typeface="Trebuchet MS"/>
              </a:rPr>
              <a:t>decrease </a:t>
            </a:r>
            <a:r>
              <a:rPr sz="2000" spc="15" dirty="0">
                <a:solidFill>
                  <a:srgbClr val="3F3F3F"/>
                </a:solidFill>
                <a:latin typeface="Trebuchet MS"/>
                <a:cs typeface="Trebuchet MS"/>
              </a:rPr>
              <a:t>of</a:t>
            </a:r>
            <a:r>
              <a:rPr sz="2000" spc="5" dirty="0">
                <a:solidFill>
                  <a:srgbClr val="3F3F3F"/>
                </a:solidFill>
                <a:latin typeface="Trebuchet MS"/>
                <a:cs typeface="Trebuchet MS"/>
              </a:rPr>
              <a:t> </a:t>
            </a:r>
            <a:r>
              <a:rPr sz="2000" spc="10" dirty="0">
                <a:solidFill>
                  <a:srgbClr val="3F3F3F"/>
                </a:solidFill>
                <a:latin typeface="Trebuchet MS"/>
                <a:cs typeface="Trebuchet MS"/>
              </a:rPr>
              <a:t>CO</a:t>
            </a:r>
            <a:r>
              <a:rPr sz="2000" spc="15" baseline="-21367" dirty="0">
                <a:solidFill>
                  <a:srgbClr val="3F3F3F"/>
                </a:solidFill>
                <a:latin typeface="Trebuchet MS"/>
                <a:cs typeface="Trebuchet MS"/>
              </a:rPr>
              <a:t>2</a:t>
            </a:r>
            <a:r>
              <a:rPr sz="2000" spc="10" dirty="0">
                <a:solidFill>
                  <a:srgbClr val="3F3F3F"/>
                </a:solidFill>
                <a:latin typeface="Trebuchet MS"/>
                <a:cs typeface="Trebuchet MS"/>
              </a:rPr>
              <a:t>.</a:t>
            </a:r>
            <a:endParaRPr sz="2000" dirty="0">
              <a:latin typeface="Trebuchet MS"/>
              <a:cs typeface="Trebuchet MS"/>
            </a:endParaRPr>
          </a:p>
        </p:txBody>
      </p:sp>
      <p:sp>
        <p:nvSpPr>
          <p:cNvPr id="4" name="object 4"/>
          <p:cNvSpPr/>
          <p:nvPr/>
        </p:nvSpPr>
        <p:spPr>
          <a:xfrm>
            <a:off x="1288796" y="3169305"/>
            <a:ext cx="6059423" cy="2494788"/>
          </a:xfrm>
          <a:prstGeom prst="rect">
            <a:avLst/>
          </a:prstGeom>
          <a:blipFill>
            <a:blip r:embed="rId4" cstate="print"/>
            <a:stretch>
              <a:fillRect/>
            </a:stretch>
          </a:blipFill>
        </p:spPr>
        <p:txBody>
          <a:bodyPr wrap="square" lIns="0" tIns="0" rIns="0" bIns="0" rtlCol="0"/>
          <a:lstStyle/>
          <a:p>
            <a:endParaRPr/>
          </a:p>
        </p:txBody>
      </p:sp>
      <p:sp>
        <p:nvSpPr>
          <p:cNvPr id="5" name="Slide Number Placeholder 4"/>
          <p:cNvSpPr>
            <a:spLocks noGrp="1"/>
          </p:cNvSpPr>
          <p:nvPr>
            <p:ph type="sldNum" sz="quarter" idx="7"/>
          </p:nvPr>
        </p:nvSpPr>
        <p:spPr/>
        <p:txBody>
          <a:bodyPr/>
          <a:lstStyle/>
          <a:p>
            <a:fld id="{B6F15528-21DE-4FAA-801E-634DDDAF4B2B}" type="slidenum">
              <a:rPr lang="en-US" smtClean="0"/>
              <a:t>5</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18638" y="71326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807" y="1575307"/>
            <a:ext cx="6650990" cy="453970"/>
          </a:xfrm>
        </p:spPr>
        <p:txBody>
          <a:bodyPr/>
          <a:lstStyle/>
          <a:p>
            <a:r>
              <a:rPr lang="en-US" dirty="0" smtClean="0"/>
              <a:t>Two different measurement systems. </a:t>
            </a:r>
            <a:endParaRPr lang="en-US" dirty="0"/>
          </a:p>
        </p:txBody>
      </p:sp>
      <p:sp>
        <p:nvSpPr>
          <p:cNvPr id="3" name="Slide Number Placeholder 2"/>
          <p:cNvSpPr>
            <a:spLocks noGrp="1"/>
          </p:cNvSpPr>
          <p:nvPr>
            <p:ph type="sldNum" sz="quarter" idx="7"/>
          </p:nvPr>
        </p:nvSpPr>
        <p:spPr/>
        <p:txBody>
          <a:bodyPr/>
          <a:lstStyle/>
          <a:p>
            <a:fld id="{B6F15528-21DE-4FAA-801E-634DDDAF4B2B}" type="slidenum">
              <a:rPr lang="en-US" smtClean="0"/>
              <a:t>50</a:t>
            </a:fld>
            <a:endParaRPr lang="en-US"/>
          </a:p>
        </p:txBody>
      </p:sp>
      <p:pic>
        <p:nvPicPr>
          <p:cNvPr id="5" name="Picture 4"/>
          <p:cNvPicPr>
            <a:picLocks noChangeAspect="1"/>
          </p:cNvPicPr>
          <p:nvPr/>
        </p:nvPicPr>
        <p:blipFill>
          <a:blip r:embed="rId2"/>
          <a:stretch>
            <a:fillRect/>
          </a:stretch>
        </p:blipFill>
        <p:spPr>
          <a:xfrm>
            <a:off x="762000" y="2057041"/>
            <a:ext cx="7543800" cy="4943032"/>
          </a:xfrm>
          <a:prstGeom prst="rect">
            <a:avLst/>
          </a:prstGeom>
        </p:spPr>
      </p:pic>
    </p:spTree>
    <p:extLst>
      <p:ext uri="{BB962C8B-B14F-4D97-AF65-F5344CB8AC3E}">
        <p14:creationId xmlns:p14="http://schemas.microsoft.com/office/powerpoint/2010/main" val="57784513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 y="256006"/>
            <a:ext cx="9144000" cy="1097993"/>
          </a:xfrm>
          <a:prstGeom prst="rect">
            <a:avLst/>
          </a:prstGeom>
        </p:spPr>
        <p:txBody>
          <a:bodyPr vert="horz" wrap="square" lIns="0" tIns="12700" rIns="0" bIns="0" rtlCol="0">
            <a:spAutoFit/>
          </a:bodyPr>
          <a:lstStyle/>
          <a:p>
            <a:pPr marL="2214245" marR="5080" indent="-2202180" algn="ctr">
              <a:lnSpc>
                <a:spcPct val="100699"/>
              </a:lnSpc>
              <a:spcBef>
                <a:spcPts val="100"/>
              </a:spcBef>
            </a:pPr>
            <a:r>
              <a:rPr sz="3600" b="0" spc="5" dirty="0">
                <a:latin typeface="Trebuchet MS"/>
                <a:cs typeface="Trebuchet MS"/>
              </a:rPr>
              <a:t>II-Ocean </a:t>
            </a:r>
            <a:r>
              <a:rPr sz="3600" b="0" spc="10" dirty="0">
                <a:latin typeface="Trebuchet MS"/>
                <a:cs typeface="Trebuchet MS"/>
              </a:rPr>
              <a:t>Sea </a:t>
            </a:r>
            <a:r>
              <a:rPr sz="3600" b="0" spc="5" dirty="0">
                <a:latin typeface="Trebuchet MS"/>
                <a:cs typeface="Trebuchet MS"/>
              </a:rPr>
              <a:t>level rise is linear </a:t>
            </a:r>
            <a:r>
              <a:rPr sz="3600" b="0" spc="10" dirty="0">
                <a:latin typeface="Trebuchet MS"/>
                <a:cs typeface="Trebuchet MS"/>
              </a:rPr>
              <a:t>and</a:t>
            </a:r>
            <a:r>
              <a:rPr sz="3600" b="0" spc="-80" dirty="0">
                <a:latin typeface="Trebuchet MS"/>
                <a:cs typeface="Trebuchet MS"/>
              </a:rPr>
              <a:t> </a:t>
            </a:r>
            <a:r>
              <a:rPr sz="3600" b="0" spc="10" dirty="0">
                <a:latin typeface="Trebuchet MS"/>
                <a:cs typeface="Trebuchet MS"/>
              </a:rPr>
              <a:t>not </a:t>
            </a:r>
            <a:r>
              <a:rPr sz="3600" b="0" spc="5" dirty="0">
                <a:latin typeface="Trebuchet MS"/>
                <a:cs typeface="Trebuchet MS"/>
              </a:rPr>
              <a:t>accelerating!</a:t>
            </a:r>
            <a:endParaRPr sz="3600" dirty="0">
              <a:latin typeface="Trebuchet MS"/>
              <a:cs typeface="Trebuchet MS"/>
            </a:endParaRPr>
          </a:p>
        </p:txBody>
      </p:sp>
      <p:sp>
        <p:nvSpPr>
          <p:cNvPr id="3" name="object 3"/>
          <p:cNvSpPr txBox="1"/>
          <p:nvPr/>
        </p:nvSpPr>
        <p:spPr>
          <a:xfrm>
            <a:off x="430161" y="1219200"/>
            <a:ext cx="7712709" cy="3508204"/>
          </a:xfrm>
          <a:prstGeom prst="rect">
            <a:avLst/>
          </a:prstGeom>
        </p:spPr>
        <p:txBody>
          <a:bodyPr vert="horz" wrap="square" lIns="0" tIns="118745" rIns="0" bIns="0" rtlCol="0">
            <a:spAutoFit/>
          </a:bodyPr>
          <a:lstStyle/>
          <a:p>
            <a:pPr marL="354965" indent="-342900">
              <a:lnSpc>
                <a:spcPct val="100000"/>
              </a:lnSpc>
              <a:spcBef>
                <a:spcPts val="935"/>
              </a:spcBef>
              <a:buClr>
                <a:srgbClr val="90C225"/>
              </a:buClr>
              <a:buSzPct val="80555"/>
              <a:buFont typeface="Wingdings" panose="05000000000000000000" pitchFamily="2" charset="2"/>
              <a:buChar char="v"/>
              <a:tabLst>
                <a:tab pos="296545" algn="l"/>
              </a:tabLst>
            </a:pPr>
            <a:r>
              <a:rPr sz="2000" dirty="0">
                <a:solidFill>
                  <a:srgbClr val="3F3F3F"/>
                </a:solidFill>
                <a:latin typeface="Trebuchet MS"/>
                <a:cs typeface="Trebuchet MS"/>
              </a:rPr>
              <a:t>No reliability in </a:t>
            </a:r>
            <a:r>
              <a:rPr sz="2000" spc="5" dirty="0">
                <a:solidFill>
                  <a:srgbClr val="3F3F3F"/>
                </a:solidFill>
                <a:latin typeface="Trebuchet MS"/>
                <a:cs typeface="Trebuchet MS"/>
              </a:rPr>
              <a:t>NOAA </a:t>
            </a:r>
            <a:r>
              <a:rPr sz="2000" dirty="0">
                <a:solidFill>
                  <a:srgbClr val="3F3F3F"/>
                </a:solidFill>
                <a:latin typeface="Trebuchet MS"/>
                <a:cs typeface="Trebuchet MS"/>
              </a:rPr>
              <a:t>Sea level</a:t>
            </a:r>
            <a:r>
              <a:rPr sz="2000" spc="-65" dirty="0">
                <a:solidFill>
                  <a:srgbClr val="3F3F3F"/>
                </a:solidFill>
                <a:latin typeface="Trebuchet MS"/>
                <a:cs typeface="Trebuchet MS"/>
              </a:rPr>
              <a:t> </a:t>
            </a:r>
            <a:r>
              <a:rPr sz="2000" dirty="0">
                <a:solidFill>
                  <a:srgbClr val="3F3F3F"/>
                </a:solidFill>
                <a:latin typeface="Trebuchet MS"/>
                <a:cs typeface="Trebuchet MS"/>
              </a:rPr>
              <a:t>measurement's</a:t>
            </a:r>
            <a:endParaRPr sz="2000" dirty="0">
              <a:latin typeface="Trebuchet MS"/>
              <a:cs typeface="Trebuchet MS"/>
            </a:endParaRPr>
          </a:p>
          <a:p>
            <a:pPr marL="354965" indent="-342900">
              <a:lnSpc>
                <a:spcPct val="100000"/>
              </a:lnSpc>
              <a:spcBef>
                <a:spcPts val="840"/>
              </a:spcBef>
              <a:buClr>
                <a:srgbClr val="90C225"/>
              </a:buClr>
              <a:buSzPct val="80555"/>
              <a:buFont typeface="Wingdings" panose="05000000000000000000" pitchFamily="2" charset="2"/>
              <a:buChar char="v"/>
              <a:tabLst>
                <a:tab pos="296545" algn="l"/>
              </a:tabLst>
            </a:pPr>
            <a:r>
              <a:rPr sz="2000" spc="5" dirty="0">
                <a:solidFill>
                  <a:srgbClr val="3F3F3F"/>
                </a:solidFill>
                <a:latin typeface="Trebuchet MS"/>
                <a:cs typeface="Trebuchet MS"/>
              </a:rPr>
              <a:t>The NOAA </a:t>
            </a:r>
            <a:r>
              <a:rPr sz="2000" dirty="0">
                <a:solidFill>
                  <a:srgbClr val="3F3F3F"/>
                </a:solidFill>
                <a:latin typeface="Trebuchet MS"/>
                <a:cs typeface="Trebuchet MS"/>
              </a:rPr>
              <a:t>satellite; Jason-3 </a:t>
            </a:r>
            <a:r>
              <a:rPr sz="2000" spc="5" dirty="0">
                <a:solidFill>
                  <a:srgbClr val="3F3F3F"/>
                </a:solidFill>
                <a:latin typeface="Trebuchet MS"/>
                <a:cs typeface="Trebuchet MS"/>
              </a:rPr>
              <a:t>has a minimum resolution of </a:t>
            </a:r>
            <a:r>
              <a:rPr sz="2000" dirty="0">
                <a:solidFill>
                  <a:srgbClr val="3F3F3F"/>
                </a:solidFill>
                <a:latin typeface="Trebuchet MS"/>
                <a:cs typeface="Trebuchet MS"/>
              </a:rPr>
              <a:t>25</a:t>
            </a:r>
            <a:r>
              <a:rPr sz="2000" spc="-130" dirty="0">
                <a:solidFill>
                  <a:srgbClr val="3F3F3F"/>
                </a:solidFill>
                <a:latin typeface="Trebuchet MS"/>
                <a:cs typeface="Trebuchet MS"/>
              </a:rPr>
              <a:t> </a:t>
            </a:r>
            <a:r>
              <a:rPr sz="2000" dirty="0">
                <a:solidFill>
                  <a:srgbClr val="3F3F3F"/>
                </a:solidFill>
                <a:latin typeface="Trebuchet MS"/>
                <a:cs typeface="Trebuchet MS"/>
              </a:rPr>
              <a:t>mm.</a:t>
            </a:r>
            <a:endParaRPr sz="2000" dirty="0">
              <a:latin typeface="Trebuchet MS"/>
              <a:cs typeface="Trebuchet MS"/>
            </a:endParaRPr>
          </a:p>
          <a:p>
            <a:pPr marL="732790" marR="5080" lvl="1" indent="-342900">
              <a:lnSpc>
                <a:spcPct val="100800"/>
              </a:lnSpc>
              <a:spcBef>
                <a:spcPts val="825"/>
              </a:spcBef>
              <a:buClr>
                <a:srgbClr val="90C225"/>
              </a:buClr>
              <a:buSzPct val="80555"/>
              <a:buFont typeface="Wingdings" panose="05000000000000000000" pitchFamily="2" charset="2"/>
              <a:buChar char="v"/>
              <a:tabLst>
                <a:tab pos="625475" algn="l"/>
              </a:tabLst>
            </a:pPr>
            <a:r>
              <a:rPr sz="2000" spc="5" dirty="0">
                <a:solidFill>
                  <a:srgbClr val="3F3F3F"/>
                </a:solidFill>
                <a:latin typeface="Trebuchet MS"/>
                <a:cs typeface="Trebuchet MS"/>
              </a:rPr>
              <a:t>This </a:t>
            </a:r>
            <a:r>
              <a:rPr sz="2000" dirty="0">
                <a:solidFill>
                  <a:srgbClr val="3F3F3F"/>
                </a:solidFill>
                <a:latin typeface="Trebuchet MS"/>
                <a:cs typeface="Trebuchet MS"/>
              </a:rPr>
              <a:t>is like </a:t>
            </a:r>
            <a:r>
              <a:rPr sz="2000" spc="5" dirty="0">
                <a:solidFill>
                  <a:srgbClr val="3F3F3F"/>
                </a:solidFill>
                <a:latin typeface="Trebuchet MS"/>
                <a:cs typeface="Trebuchet MS"/>
              </a:rPr>
              <a:t>using a </a:t>
            </a:r>
            <a:r>
              <a:rPr sz="2000" dirty="0">
                <a:solidFill>
                  <a:srgbClr val="3F3F3F"/>
                </a:solidFill>
                <a:latin typeface="Trebuchet MS"/>
                <a:cs typeface="Trebuchet MS"/>
              </a:rPr>
              <a:t>yardstick with </a:t>
            </a:r>
            <a:r>
              <a:rPr sz="2000" spc="5" dirty="0">
                <a:solidFill>
                  <a:srgbClr val="3F3F3F"/>
                </a:solidFill>
                <a:latin typeface="Trebuchet MS"/>
                <a:cs typeface="Trebuchet MS"/>
              </a:rPr>
              <a:t>no </a:t>
            </a:r>
            <a:r>
              <a:rPr sz="2000" dirty="0">
                <a:solidFill>
                  <a:srgbClr val="3F3F3F"/>
                </a:solidFill>
                <a:latin typeface="Trebuchet MS"/>
                <a:cs typeface="Trebuchet MS"/>
              </a:rPr>
              <a:t>gradations </a:t>
            </a:r>
            <a:r>
              <a:rPr sz="2000" spc="5" dirty="0">
                <a:solidFill>
                  <a:srgbClr val="3F3F3F"/>
                </a:solidFill>
                <a:latin typeface="Trebuchet MS"/>
                <a:cs typeface="Trebuchet MS"/>
              </a:rPr>
              <a:t>and putting </a:t>
            </a:r>
            <a:r>
              <a:rPr sz="2000" dirty="0">
                <a:solidFill>
                  <a:srgbClr val="3F3F3F"/>
                </a:solidFill>
                <a:latin typeface="Trebuchet MS"/>
                <a:cs typeface="Trebuchet MS"/>
              </a:rPr>
              <a:t>an  unfamiliar object 20 feet away </a:t>
            </a:r>
            <a:r>
              <a:rPr sz="2000" spc="5" dirty="0">
                <a:solidFill>
                  <a:srgbClr val="3F3F3F"/>
                </a:solidFill>
                <a:latin typeface="Trebuchet MS"/>
                <a:cs typeface="Trebuchet MS"/>
              </a:rPr>
              <a:t>and then </a:t>
            </a:r>
            <a:r>
              <a:rPr sz="2000" dirty="0">
                <a:solidFill>
                  <a:srgbClr val="3F3F3F"/>
                </a:solidFill>
                <a:latin typeface="Trebuchet MS"/>
                <a:cs typeface="Trebuchet MS"/>
              </a:rPr>
              <a:t>performing measurement's.  </a:t>
            </a:r>
            <a:r>
              <a:rPr sz="2000" spc="5" dirty="0">
                <a:solidFill>
                  <a:srgbClr val="3F3F3F"/>
                </a:solidFill>
                <a:latin typeface="Trebuchet MS"/>
                <a:cs typeface="Trebuchet MS"/>
              </a:rPr>
              <a:t>The </a:t>
            </a:r>
            <a:r>
              <a:rPr sz="2000" dirty="0">
                <a:solidFill>
                  <a:srgbClr val="3F3F3F"/>
                </a:solidFill>
                <a:latin typeface="Trebuchet MS"/>
                <a:cs typeface="Trebuchet MS"/>
              </a:rPr>
              <a:t>data </a:t>
            </a:r>
            <a:r>
              <a:rPr sz="2000" spc="5" dirty="0">
                <a:solidFill>
                  <a:srgbClr val="3F3F3F"/>
                </a:solidFill>
                <a:latin typeface="Trebuchet MS"/>
                <a:cs typeface="Trebuchet MS"/>
              </a:rPr>
              <a:t>would not </a:t>
            </a:r>
            <a:r>
              <a:rPr sz="2000" dirty="0">
                <a:solidFill>
                  <a:srgbClr val="3F3F3F"/>
                </a:solidFill>
                <a:latin typeface="Trebuchet MS"/>
                <a:cs typeface="Trebuchet MS"/>
              </a:rPr>
              <a:t>be</a:t>
            </a:r>
            <a:r>
              <a:rPr sz="2000" spc="-25" dirty="0">
                <a:solidFill>
                  <a:srgbClr val="3F3F3F"/>
                </a:solidFill>
                <a:latin typeface="Trebuchet MS"/>
                <a:cs typeface="Trebuchet MS"/>
              </a:rPr>
              <a:t> </a:t>
            </a:r>
            <a:r>
              <a:rPr sz="2000" dirty="0">
                <a:solidFill>
                  <a:srgbClr val="3F3F3F"/>
                </a:solidFill>
                <a:latin typeface="Trebuchet MS"/>
                <a:cs typeface="Trebuchet MS"/>
              </a:rPr>
              <a:t>reliable.</a:t>
            </a:r>
            <a:endParaRPr sz="2000" dirty="0">
              <a:latin typeface="Trebuchet MS"/>
              <a:cs typeface="Trebuchet MS"/>
            </a:endParaRPr>
          </a:p>
          <a:p>
            <a:pPr marL="354965" marR="154940" indent="-342900">
              <a:lnSpc>
                <a:spcPct val="100800"/>
              </a:lnSpc>
              <a:spcBef>
                <a:spcPts val="819"/>
              </a:spcBef>
              <a:buClr>
                <a:srgbClr val="90C225"/>
              </a:buClr>
              <a:buSzPct val="80555"/>
              <a:buFont typeface="Wingdings" panose="05000000000000000000" pitchFamily="2" charset="2"/>
              <a:buChar char="v"/>
              <a:tabLst>
                <a:tab pos="296545" algn="l"/>
              </a:tabLst>
            </a:pPr>
            <a:r>
              <a:rPr sz="2000" spc="5" dirty="0">
                <a:solidFill>
                  <a:srgbClr val="3F3F3F"/>
                </a:solidFill>
                <a:latin typeface="Trebuchet MS"/>
                <a:cs typeface="Trebuchet MS"/>
              </a:rPr>
              <a:t>The </a:t>
            </a:r>
            <a:r>
              <a:rPr sz="2000" dirty="0">
                <a:solidFill>
                  <a:srgbClr val="3F3F3F"/>
                </a:solidFill>
                <a:latin typeface="Trebuchet MS"/>
                <a:cs typeface="Trebuchet MS"/>
              </a:rPr>
              <a:t>Jakobshavn Glacier in </a:t>
            </a:r>
            <a:r>
              <a:rPr sz="2000" spc="5" dirty="0">
                <a:solidFill>
                  <a:srgbClr val="3F3F3F"/>
                </a:solidFill>
                <a:latin typeface="Trebuchet MS"/>
                <a:cs typeface="Trebuchet MS"/>
              </a:rPr>
              <a:t>Greenland has grown for </a:t>
            </a:r>
            <a:r>
              <a:rPr sz="2000" spc="10" dirty="0">
                <a:solidFill>
                  <a:srgbClr val="3F3F3F"/>
                </a:solidFill>
                <a:latin typeface="Trebuchet MS"/>
                <a:cs typeface="Trebuchet MS"/>
              </a:rPr>
              <a:t>the </a:t>
            </a:r>
            <a:r>
              <a:rPr sz="2000" spc="5" dirty="0">
                <a:solidFill>
                  <a:srgbClr val="3F3F3F"/>
                </a:solidFill>
                <a:latin typeface="Trebuchet MS"/>
                <a:cs typeface="Trebuchet MS"/>
              </a:rPr>
              <a:t>third </a:t>
            </a:r>
            <a:r>
              <a:rPr sz="2000" dirty="0">
                <a:solidFill>
                  <a:srgbClr val="3F3F3F"/>
                </a:solidFill>
                <a:latin typeface="Trebuchet MS"/>
                <a:cs typeface="Trebuchet MS"/>
              </a:rPr>
              <a:t>year in </a:t>
            </a:r>
            <a:r>
              <a:rPr sz="2000" spc="-600" dirty="0">
                <a:solidFill>
                  <a:srgbClr val="3F3F3F"/>
                </a:solidFill>
                <a:latin typeface="Trebuchet MS"/>
                <a:cs typeface="Trebuchet MS"/>
              </a:rPr>
              <a:t>a </a:t>
            </a:r>
            <a:r>
              <a:rPr sz="2000" spc="-535" dirty="0">
                <a:solidFill>
                  <a:srgbClr val="3F3F3F"/>
                </a:solidFill>
                <a:latin typeface="Trebuchet MS"/>
                <a:cs typeface="Trebuchet MS"/>
              </a:rPr>
              <a:t> </a:t>
            </a:r>
            <a:r>
              <a:rPr sz="2000" spc="-45" dirty="0">
                <a:solidFill>
                  <a:srgbClr val="3F3F3F"/>
                </a:solidFill>
                <a:latin typeface="Trebuchet MS"/>
                <a:cs typeface="Trebuchet MS"/>
              </a:rPr>
              <a:t>row.</a:t>
            </a:r>
            <a:r>
              <a:rPr sz="2000" spc="-45" dirty="0">
                <a:solidFill>
                  <a:srgbClr val="99CA3B"/>
                </a:solidFill>
                <a:latin typeface="Trebuchet MS"/>
                <a:cs typeface="Trebuchet MS"/>
              </a:rPr>
              <a:t> </a:t>
            </a:r>
            <a:r>
              <a:rPr sz="2000" u="heavy" spc="-5" dirty="0">
                <a:solidFill>
                  <a:srgbClr val="99CA3B"/>
                </a:solidFill>
                <a:uFill>
                  <a:solidFill>
                    <a:srgbClr val="98CA3B"/>
                  </a:solidFill>
                </a:uFill>
                <a:latin typeface="Trebuchet MS"/>
                <a:cs typeface="Trebuchet MS"/>
              </a:rPr>
              <a:t>https://earthobservatory.nasa.gov/images/145185/major-  </a:t>
            </a:r>
            <a:r>
              <a:rPr sz="2000" u="heavy" dirty="0">
                <a:solidFill>
                  <a:srgbClr val="99CA3B"/>
                </a:solidFill>
                <a:uFill>
                  <a:solidFill>
                    <a:srgbClr val="98CA3B"/>
                  </a:solidFill>
                </a:uFill>
                <a:latin typeface="Trebuchet MS"/>
                <a:cs typeface="Trebuchet MS"/>
              </a:rPr>
              <a:t>greenland-glacier-is-growing</a:t>
            </a:r>
            <a:endParaRPr sz="2000" dirty="0">
              <a:latin typeface="Trebuchet MS"/>
              <a:cs typeface="Trebuchet MS"/>
            </a:endParaRPr>
          </a:p>
        </p:txBody>
      </p:sp>
      <p:sp>
        <p:nvSpPr>
          <p:cNvPr id="5" name="object 5"/>
          <p:cNvSpPr/>
          <p:nvPr/>
        </p:nvSpPr>
        <p:spPr>
          <a:xfrm>
            <a:off x="1815593" y="4512987"/>
            <a:ext cx="5579364" cy="1534667"/>
          </a:xfrm>
          <a:prstGeom prst="rect">
            <a:avLst/>
          </a:prstGeom>
          <a:blipFill>
            <a:blip r:embed="rId2" cstate="print"/>
            <a:stretch>
              <a:fillRect/>
            </a:stretch>
          </a:blipFill>
        </p:spPr>
        <p:txBody>
          <a:bodyPr wrap="square" lIns="0" tIns="0" rIns="0" bIns="0" rtlCol="0"/>
          <a:lstStyle/>
          <a:p>
            <a:endParaRPr/>
          </a:p>
        </p:txBody>
      </p:sp>
      <p:sp>
        <p:nvSpPr>
          <p:cNvPr id="4" name="Slide Number Placeholder 3"/>
          <p:cNvSpPr>
            <a:spLocks noGrp="1"/>
          </p:cNvSpPr>
          <p:nvPr>
            <p:ph type="sldNum" sz="quarter" idx="7"/>
          </p:nvPr>
        </p:nvSpPr>
        <p:spPr/>
        <p:txBody>
          <a:bodyPr/>
          <a:lstStyle/>
          <a:p>
            <a:fld id="{B6F15528-21DE-4FAA-801E-634DDDAF4B2B}" type="slidenum">
              <a:rPr lang="en-US" smtClean="0"/>
              <a:t>51</a:t>
            </a:fld>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33600" y="309959"/>
            <a:ext cx="5146493" cy="570028"/>
          </a:xfrm>
          <a:prstGeom prst="rect">
            <a:avLst/>
          </a:prstGeom>
        </p:spPr>
        <p:txBody>
          <a:bodyPr vert="horz" wrap="square" lIns="0" tIns="15875" rIns="0" bIns="0" rtlCol="0">
            <a:spAutoFit/>
          </a:bodyPr>
          <a:lstStyle/>
          <a:p>
            <a:pPr marL="12700" algn="ctr">
              <a:lnSpc>
                <a:spcPct val="100000"/>
              </a:lnSpc>
              <a:spcBef>
                <a:spcPts val="125"/>
              </a:spcBef>
            </a:pPr>
            <a:r>
              <a:rPr sz="3600" spc="-35" dirty="0">
                <a:latin typeface="Cambria"/>
                <a:cs typeface="Cambria"/>
              </a:rPr>
              <a:t>World</a:t>
            </a:r>
            <a:r>
              <a:rPr sz="3600" spc="-55" dirty="0">
                <a:latin typeface="Cambria"/>
                <a:cs typeface="Cambria"/>
              </a:rPr>
              <a:t> </a:t>
            </a:r>
            <a:r>
              <a:rPr sz="3600" dirty="0">
                <a:latin typeface="Cambria"/>
                <a:cs typeface="Cambria"/>
              </a:rPr>
              <a:t>Sea-Level</a:t>
            </a:r>
            <a:r>
              <a:rPr lang="en-US" sz="3600" dirty="0">
                <a:latin typeface="Cambria"/>
                <a:cs typeface="Cambria"/>
              </a:rPr>
              <a:t> rise</a:t>
            </a:r>
            <a:endParaRPr sz="3600" dirty="0">
              <a:latin typeface="Cambria"/>
              <a:cs typeface="Cambria"/>
            </a:endParaRPr>
          </a:p>
        </p:txBody>
      </p:sp>
      <p:sp>
        <p:nvSpPr>
          <p:cNvPr id="3" name="object 3"/>
          <p:cNvSpPr txBox="1"/>
          <p:nvPr/>
        </p:nvSpPr>
        <p:spPr>
          <a:xfrm>
            <a:off x="2220317" y="1530394"/>
            <a:ext cx="4256683" cy="321883"/>
          </a:xfrm>
          <a:prstGeom prst="rect">
            <a:avLst/>
          </a:prstGeom>
        </p:spPr>
        <p:txBody>
          <a:bodyPr vert="horz" wrap="square" lIns="0" tIns="13970" rIns="0" bIns="0" rtlCol="0">
            <a:spAutoFit/>
          </a:bodyPr>
          <a:lstStyle/>
          <a:p>
            <a:pPr marL="355600" indent="-342900">
              <a:lnSpc>
                <a:spcPct val="100000"/>
              </a:lnSpc>
              <a:spcBef>
                <a:spcPts val="110"/>
              </a:spcBef>
              <a:buFont typeface="Wingdings" panose="05000000000000000000" pitchFamily="2" charset="2"/>
              <a:buChar char="v"/>
            </a:pPr>
            <a:r>
              <a:rPr sz="2000" b="1" u="heavy" spc="5" dirty="0">
                <a:solidFill>
                  <a:srgbClr val="3F3F3F"/>
                </a:solidFill>
                <a:uFill>
                  <a:solidFill>
                    <a:srgbClr val="3F3F3F"/>
                  </a:solidFill>
                </a:uFill>
                <a:latin typeface="Trebuchet MS"/>
                <a:cs typeface="Trebuchet MS"/>
              </a:rPr>
              <a:t>3 </a:t>
            </a:r>
            <a:r>
              <a:rPr sz="2000" b="1" u="heavy" dirty="0">
                <a:solidFill>
                  <a:srgbClr val="3F3F3F"/>
                </a:solidFill>
                <a:uFill>
                  <a:solidFill>
                    <a:srgbClr val="3F3F3F"/>
                  </a:solidFill>
                </a:uFill>
                <a:latin typeface="Trebuchet MS"/>
                <a:cs typeface="Trebuchet MS"/>
              </a:rPr>
              <a:t>Sources – </a:t>
            </a:r>
            <a:r>
              <a:rPr sz="2000" b="1" u="heavy" spc="5" dirty="0">
                <a:solidFill>
                  <a:srgbClr val="3F3F3F"/>
                </a:solidFill>
                <a:uFill>
                  <a:solidFill>
                    <a:srgbClr val="3F3F3F"/>
                  </a:solidFill>
                </a:uFill>
                <a:latin typeface="Trebuchet MS"/>
                <a:cs typeface="Trebuchet MS"/>
              </a:rPr>
              <a:t>Different</a:t>
            </a:r>
            <a:r>
              <a:rPr sz="2000" b="1" u="heavy" spc="-35" dirty="0">
                <a:solidFill>
                  <a:srgbClr val="3F3F3F"/>
                </a:solidFill>
                <a:uFill>
                  <a:solidFill>
                    <a:srgbClr val="3F3F3F"/>
                  </a:solidFill>
                </a:uFill>
                <a:latin typeface="Trebuchet MS"/>
                <a:cs typeface="Trebuchet MS"/>
              </a:rPr>
              <a:t> </a:t>
            </a:r>
            <a:r>
              <a:rPr sz="2000" b="1" u="heavy" spc="5" dirty="0">
                <a:solidFill>
                  <a:srgbClr val="3F3F3F"/>
                </a:solidFill>
                <a:uFill>
                  <a:solidFill>
                    <a:srgbClr val="3F3F3F"/>
                  </a:solidFill>
                </a:uFill>
                <a:latin typeface="Trebuchet MS"/>
                <a:cs typeface="Trebuchet MS"/>
              </a:rPr>
              <a:t>Metrics</a:t>
            </a:r>
            <a:endParaRPr sz="2000" dirty="0">
              <a:latin typeface="Trebuchet MS"/>
              <a:cs typeface="Trebuchet MS"/>
            </a:endParaRPr>
          </a:p>
        </p:txBody>
      </p:sp>
      <p:sp>
        <p:nvSpPr>
          <p:cNvPr id="4" name="object 4"/>
          <p:cNvSpPr txBox="1"/>
          <p:nvPr/>
        </p:nvSpPr>
        <p:spPr>
          <a:xfrm>
            <a:off x="726439" y="3132834"/>
            <a:ext cx="3406775" cy="1446530"/>
          </a:xfrm>
          <a:prstGeom prst="rect">
            <a:avLst/>
          </a:prstGeom>
        </p:spPr>
        <p:txBody>
          <a:bodyPr vert="horz" wrap="square" lIns="0" tIns="13970" rIns="0" bIns="0" rtlCol="0">
            <a:spAutoFit/>
          </a:bodyPr>
          <a:lstStyle/>
          <a:p>
            <a:pPr marL="12700">
              <a:lnSpc>
                <a:spcPct val="100000"/>
              </a:lnSpc>
              <a:spcBef>
                <a:spcPts val="110"/>
              </a:spcBef>
              <a:tabLst>
                <a:tab pos="2275840" algn="l"/>
              </a:tabLst>
            </a:pPr>
            <a:r>
              <a:rPr sz="2000" b="1" spc="-75" dirty="0">
                <a:solidFill>
                  <a:srgbClr val="3F3F3F"/>
                </a:solidFill>
                <a:cs typeface="Trebuchet MS"/>
              </a:rPr>
              <a:t>T</a:t>
            </a:r>
            <a:r>
              <a:rPr sz="2000" b="1" spc="-5" dirty="0">
                <a:solidFill>
                  <a:srgbClr val="3F3F3F"/>
                </a:solidFill>
                <a:cs typeface="Trebuchet MS"/>
              </a:rPr>
              <a:t>i</a:t>
            </a:r>
            <a:r>
              <a:rPr sz="2000" b="1" spc="5" dirty="0">
                <a:solidFill>
                  <a:srgbClr val="3F3F3F"/>
                </a:solidFill>
                <a:cs typeface="Trebuchet MS"/>
              </a:rPr>
              <a:t>de</a:t>
            </a:r>
            <a:r>
              <a:rPr sz="2000" spc="114" dirty="0">
                <a:solidFill>
                  <a:srgbClr val="3F3F3F"/>
                </a:solidFill>
                <a:cs typeface="Times New Roman"/>
              </a:rPr>
              <a:t> </a:t>
            </a:r>
            <a:r>
              <a:rPr sz="2000" b="1" spc="-5" dirty="0">
                <a:solidFill>
                  <a:srgbClr val="3F3F3F"/>
                </a:solidFill>
                <a:cs typeface="Trebuchet MS"/>
              </a:rPr>
              <a:t>G</a:t>
            </a:r>
            <a:r>
              <a:rPr sz="2000" b="1" dirty="0">
                <a:solidFill>
                  <a:srgbClr val="3F3F3F"/>
                </a:solidFill>
                <a:cs typeface="Trebuchet MS"/>
              </a:rPr>
              <a:t>au</a:t>
            </a:r>
            <a:r>
              <a:rPr sz="2000" b="1" spc="5" dirty="0">
                <a:solidFill>
                  <a:srgbClr val="3F3F3F"/>
                </a:solidFill>
                <a:cs typeface="Trebuchet MS"/>
              </a:rPr>
              <a:t>ges</a:t>
            </a:r>
            <a:r>
              <a:rPr sz="2000" dirty="0">
                <a:solidFill>
                  <a:srgbClr val="3F3F3F"/>
                </a:solidFill>
                <a:cs typeface="Times New Roman"/>
              </a:rPr>
              <a:t>	</a:t>
            </a:r>
            <a:r>
              <a:rPr sz="2000" b="1" spc="-5" dirty="0">
                <a:solidFill>
                  <a:srgbClr val="3F3F3F"/>
                </a:solidFill>
                <a:cs typeface="Trebuchet MS"/>
              </a:rPr>
              <a:t>1.4</a:t>
            </a:r>
            <a:r>
              <a:rPr sz="2000" b="1" spc="5" dirty="0">
                <a:solidFill>
                  <a:srgbClr val="3F3F3F"/>
                </a:solidFill>
                <a:cs typeface="Trebuchet MS"/>
              </a:rPr>
              <a:t>mm/</a:t>
            </a:r>
            <a:r>
              <a:rPr sz="2000" b="1" spc="10" dirty="0">
                <a:solidFill>
                  <a:srgbClr val="3F3F3F"/>
                </a:solidFill>
                <a:cs typeface="Trebuchet MS"/>
              </a:rPr>
              <a:t>y</a:t>
            </a:r>
            <a:r>
              <a:rPr sz="2000" b="1" spc="-210" dirty="0">
                <a:solidFill>
                  <a:srgbClr val="3F3F3F"/>
                </a:solidFill>
                <a:cs typeface="Trebuchet MS"/>
              </a:rPr>
              <a:t>r</a:t>
            </a:r>
            <a:r>
              <a:rPr sz="2000" b="1" dirty="0">
                <a:solidFill>
                  <a:srgbClr val="3F3F3F"/>
                </a:solidFill>
                <a:cs typeface="Trebuchet MS"/>
              </a:rPr>
              <a:t>.</a:t>
            </a:r>
            <a:endParaRPr sz="2000" dirty="0">
              <a:cs typeface="Trebuchet MS"/>
            </a:endParaRPr>
          </a:p>
          <a:p>
            <a:pPr>
              <a:lnSpc>
                <a:spcPct val="100000"/>
              </a:lnSpc>
              <a:spcBef>
                <a:spcPts val="50"/>
              </a:spcBef>
            </a:pPr>
            <a:endParaRPr sz="2000" dirty="0">
              <a:cs typeface="Trebuchet MS"/>
            </a:endParaRPr>
          </a:p>
          <a:p>
            <a:pPr marL="12700" marR="381000">
              <a:lnSpc>
                <a:spcPct val="138900"/>
              </a:lnSpc>
            </a:pPr>
            <a:r>
              <a:rPr sz="2000" b="1" spc="-20" dirty="0">
                <a:solidFill>
                  <a:srgbClr val="3F3F3F"/>
                </a:solidFill>
                <a:cs typeface="Trebuchet MS"/>
              </a:rPr>
              <a:t>Topex/Poseidon/ 3.3mm/yr.  </a:t>
            </a:r>
            <a:r>
              <a:rPr sz="2000" b="1" dirty="0">
                <a:solidFill>
                  <a:srgbClr val="3F3F3F"/>
                </a:solidFill>
                <a:cs typeface="Trebuchet MS"/>
              </a:rPr>
              <a:t>Jason </a:t>
            </a:r>
            <a:r>
              <a:rPr sz="2000" b="1" spc="5" dirty="0">
                <a:solidFill>
                  <a:srgbClr val="3F3F3F"/>
                </a:solidFill>
                <a:cs typeface="Trebuchet MS"/>
              </a:rPr>
              <a:t>1 </a:t>
            </a:r>
            <a:r>
              <a:rPr sz="2000" b="1" dirty="0">
                <a:solidFill>
                  <a:srgbClr val="3F3F3F"/>
                </a:solidFill>
                <a:cs typeface="Trebuchet MS"/>
              </a:rPr>
              <a:t>-</a:t>
            </a:r>
            <a:r>
              <a:rPr sz="2000" b="1" spc="30" dirty="0">
                <a:solidFill>
                  <a:srgbClr val="3F3F3F"/>
                </a:solidFill>
                <a:cs typeface="Trebuchet MS"/>
              </a:rPr>
              <a:t> </a:t>
            </a:r>
            <a:r>
              <a:rPr sz="2000" b="1" spc="5" dirty="0">
                <a:solidFill>
                  <a:srgbClr val="3F3F3F"/>
                </a:solidFill>
                <a:cs typeface="Trebuchet MS"/>
              </a:rPr>
              <a:t>3</a:t>
            </a:r>
            <a:endParaRPr sz="2000" dirty="0">
              <a:cs typeface="Trebuchet MS"/>
            </a:endParaRPr>
          </a:p>
        </p:txBody>
      </p:sp>
      <p:sp>
        <p:nvSpPr>
          <p:cNvPr id="5" name="object 5"/>
          <p:cNvSpPr txBox="1"/>
          <p:nvPr/>
        </p:nvSpPr>
        <p:spPr>
          <a:xfrm>
            <a:off x="4498335" y="3132834"/>
            <a:ext cx="911865" cy="321883"/>
          </a:xfrm>
          <a:prstGeom prst="rect">
            <a:avLst/>
          </a:prstGeom>
        </p:spPr>
        <p:txBody>
          <a:bodyPr vert="horz" wrap="square" lIns="0" tIns="13970" rIns="0" bIns="0" rtlCol="0">
            <a:spAutoFit/>
          </a:bodyPr>
          <a:lstStyle/>
          <a:p>
            <a:pPr marL="12700">
              <a:lnSpc>
                <a:spcPct val="100000"/>
              </a:lnSpc>
              <a:spcBef>
                <a:spcPts val="110"/>
              </a:spcBef>
            </a:pPr>
            <a:r>
              <a:rPr sz="2000" b="1" u="heavy" spc="-5" dirty="0">
                <a:solidFill>
                  <a:srgbClr val="3F3F3F"/>
                </a:solidFill>
                <a:uFill>
                  <a:solidFill>
                    <a:srgbClr val="3F3F3F"/>
                  </a:solidFill>
                </a:uFill>
                <a:latin typeface="Trebuchet MS"/>
                <a:cs typeface="Trebuchet MS"/>
              </a:rPr>
              <a:t>L</a:t>
            </a:r>
            <a:r>
              <a:rPr sz="2000" b="1" u="heavy" dirty="0">
                <a:solidFill>
                  <a:srgbClr val="3F3F3F"/>
                </a:solidFill>
                <a:uFill>
                  <a:solidFill>
                    <a:srgbClr val="3F3F3F"/>
                  </a:solidFill>
                </a:uFill>
                <a:latin typeface="Trebuchet MS"/>
                <a:cs typeface="Trebuchet MS"/>
              </a:rPr>
              <a:t>in</a:t>
            </a:r>
            <a:r>
              <a:rPr sz="2000" b="1" u="heavy" spc="5" dirty="0">
                <a:solidFill>
                  <a:srgbClr val="3F3F3F"/>
                </a:solidFill>
                <a:uFill>
                  <a:solidFill>
                    <a:srgbClr val="3F3F3F"/>
                  </a:solidFill>
                </a:uFill>
                <a:latin typeface="Trebuchet MS"/>
                <a:cs typeface="Trebuchet MS"/>
              </a:rPr>
              <a:t>e</a:t>
            </a:r>
            <a:r>
              <a:rPr sz="2000" b="1" u="heavy" dirty="0">
                <a:solidFill>
                  <a:srgbClr val="3F3F3F"/>
                </a:solidFill>
                <a:uFill>
                  <a:solidFill>
                    <a:srgbClr val="3F3F3F"/>
                  </a:solidFill>
                </a:uFill>
                <a:latin typeface="Trebuchet MS"/>
                <a:cs typeface="Trebuchet MS"/>
              </a:rPr>
              <a:t>a</a:t>
            </a:r>
            <a:r>
              <a:rPr sz="2000" b="1" u="heavy" spc="5" dirty="0">
                <a:solidFill>
                  <a:srgbClr val="3F3F3F"/>
                </a:solidFill>
                <a:uFill>
                  <a:solidFill>
                    <a:srgbClr val="3F3F3F"/>
                  </a:solidFill>
                </a:uFill>
                <a:latin typeface="Trebuchet MS"/>
                <a:cs typeface="Trebuchet MS"/>
              </a:rPr>
              <a:t>r</a:t>
            </a:r>
            <a:endParaRPr sz="2000" dirty="0">
              <a:latin typeface="Trebuchet MS"/>
              <a:cs typeface="Trebuchet MS"/>
            </a:endParaRPr>
          </a:p>
        </p:txBody>
      </p:sp>
      <p:sp>
        <p:nvSpPr>
          <p:cNvPr id="6" name="object 6"/>
          <p:cNvSpPr txBox="1"/>
          <p:nvPr/>
        </p:nvSpPr>
        <p:spPr>
          <a:xfrm>
            <a:off x="4498358" y="3896358"/>
            <a:ext cx="911842" cy="321883"/>
          </a:xfrm>
          <a:prstGeom prst="rect">
            <a:avLst/>
          </a:prstGeom>
        </p:spPr>
        <p:txBody>
          <a:bodyPr vert="horz" wrap="square" lIns="0" tIns="13970" rIns="0" bIns="0" rtlCol="0">
            <a:spAutoFit/>
          </a:bodyPr>
          <a:lstStyle/>
          <a:p>
            <a:pPr marL="12700">
              <a:lnSpc>
                <a:spcPct val="100000"/>
              </a:lnSpc>
              <a:spcBef>
                <a:spcPts val="110"/>
              </a:spcBef>
            </a:pPr>
            <a:r>
              <a:rPr sz="2000" b="1" u="heavy" spc="-5" dirty="0">
                <a:solidFill>
                  <a:srgbClr val="3F3F3F"/>
                </a:solidFill>
                <a:uFill>
                  <a:solidFill>
                    <a:srgbClr val="3F3F3F"/>
                  </a:solidFill>
                </a:uFill>
                <a:latin typeface="Trebuchet MS"/>
                <a:cs typeface="Trebuchet MS"/>
              </a:rPr>
              <a:t>L</a:t>
            </a:r>
            <a:r>
              <a:rPr sz="2000" b="1" u="heavy" dirty="0">
                <a:solidFill>
                  <a:srgbClr val="3F3F3F"/>
                </a:solidFill>
                <a:uFill>
                  <a:solidFill>
                    <a:srgbClr val="3F3F3F"/>
                  </a:solidFill>
                </a:uFill>
                <a:latin typeface="Trebuchet MS"/>
                <a:cs typeface="Trebuchet MS"/>
              </a:rPr>
              <a:t>in</a:t>
            </a:r>
            <a:r>
              <a:rPr sz="2000" b="1" u="heavy" spc="5" dirty="0">
                <a:solidFill>
                  <a:srgbClr val="3F3F3F"/>
                </a:solidFill>
                <a:uFill>
                  <a:solidFill>
                    <a:srgbClr val="3F3F3F"/>
                  </a:solidFill>
                </a:uFill>
                <a:latin typeface="Trebuchet MS"/>
                <a:cs typeface="Trebuchet MS"/>
              </a:rPr>
              <a:t>e</a:t>
            </a:r>
            <a:r>
              <a:rPr sz="2000" b="1" u="heavy" dirty="0">
                <a:solidFill>
                  <a:srgbClr val="3F3F3F"/>
                </a:solidFill>
                <a:uFill>
                  <a:solidFill>
                    <a:srgbClr val="3F3F3F"/>
                  </a:solidFill>
                </a:uFill>
                <a:latin typeface="Trebuchet MS"/>
                <a:cs typeface="Trebuchet MS"/>
              </a:rPr>
              <a:t>a</a:t>
            </a:r>
            <a:r>
              <a:rPr sz="2000" b="1" u="heavy" spc="5" dirty="0">
                <a:solidFill>
                  <a:srgbClr val="3F3F3F"/>
                </a:solidFill>
                <a:uFill>
                  <a:solidFill>
                    <a:srgbClr val="3F3F3F"/>
                  </a:solidFill>
                </a:uFill>
                <a:latin typeface="Trebuchet MS"/>
                <a:cs typeface="Trebuchet MS"/>
              </a:rPr>
              <a:t>r</a:t>
            </a:r>
            <a:endParaRPr sz="2000" dirty="0">
              <a:latin typeface="Trebuchet MS"/>
              <a:cs typeface="Trebuchet MS"/>
            </a:endParaRPr>
          </a:p>
        </p:txBody>
      </p:sp>
      <p:sp>
        <p:nvSpPr>
          <p:cNvPr id="7" name="object 7"/>
          <p:cNvSpPr txBox="1"/>
          <p:nvPr/>
        </p:nvSpPr>
        <p:spPr>
          <a:xfrm>
            <a:off x="726439" y="5039357"/>
            <a:ext cx="901065" cy="321883"/>
          </a:xfrm>
          <a:prstGeom prst="rect">
            <a:avLst/>
          </a:prstGeom>
        </p:spPr>
        <p:txBody>
          <a:bodyPr vert="horz" wrap="square" lIns="0" tIns="13970" rIns="0" bIns="0" rtlCol="0">
            <a:spAutoFit/>
          </a:bodyPr>
          <a:lstStyle/>
          <a:p>
            <a:pPr marL="12700">
              <a:lnSpc>
                <a:spcPct val="100000"/>
              </a:lnSpc>
              <a:spcBef>
                <a:spcPts val="110"/>
              </a:spcBef>
            </a:pPr>
            <a:r>
              <a:rPr sz="2000" b="1" spc="5" dirty="0">
                <a:solidFill>
                  <a:srgbClr val="3F3F3F"/>
                </a:solidFill>
                <a:cs typeface="Trebuchet MS"/>
              </a:rPr>
              <a:t>ENV</a:t>
            </a:r>
            <a:r>
              <a:rPr sz="2000" b="1" spc="-5" dirty="0">
                <a:solidFill>
                  <a:srgbClr val="3F3F3F"/>
                </a:solidFill>
                <a:cs typeface="Trebuchet MS"/>
              </a:rPr>
              <a:t>IS</a:t>
            </a:r>
            <a:r>
              <a:rPr sz="2000" b="1" spc="-160" dirty="0">
                <a:solidFill>
                  <a:srgbClr val="3F3F3F"/>
                </a:solidFill>
                <a:cs typeface="Trebuchet MS"/>
              </a:rPr>
              <a:t>A</a:t>
            </a:r>
            <a:r>
              <a:rPr sz="2000" b="1" spc="5" dirty="0">
                <a:solidFill>
                  <a:srgbClr val="3F3F3F"/>
                </a:solidFill>
                <a:cs typeface="Trebuchet MS"/>
              </a:rPr>
              <a:t>T</a:t>
            </a:r>
            <a:endParaRPr sz="2000" dirty="0">
              <a:cs typeface="Trebuchet MS"/>
            </a:endParaRPr>
          </a:p>
        </p:txBody>
      </p:sp>
      <p:sp>
        <p:nvSpPr>
          <p:cNvPr id="8" name="object 8"/>
          <p:cNvSpPr txBox="1"/>
          <p:nvPr/>
        </p:nvSpPr>
        <p:spPr>
          <a:xfrm>
            <a:off x="2235064" y="5039357"/>
            <a:ext cx="2108335" cy="321883"/>
          </a:xfrm>
          <a:prstGeom prst="rect">
            <a:avLst/>
          </a:prstGeom>
        </p:spPr>
        <p:txBody>
          <a:bodyPr vert="horz" wrap="square" lIns="0" tIns="13970" rIns="0" bIns="0" rtlCol="0">
            <a:spAutoFit/>
          </a:bodyPr>
          <a:lstStyle/>
          <a:p>
            <a:pPr marL="12700">
              <a:lnSpc>
                <a:spcPct val="100000"/>
              </a:lnSpc>
              <a:spcBef>
                <a:spcPts val="110"/>
              </a:spcBef>
            </a:pPr>
            <a:r>
              <a:rPr sz="2000" b="1" spc="-5" dirty="0">
                <a:solidFill>
                  <a:srgbClr val="3F3F3F"/>
                </a:solidFill>
                <a:latin typeface="Trebuchet MS"/>
                <a:cs typeface="Trebuchet MS"/>
              </a:rPr>
              <a:t>0.5 </a:t>
            </a:r>
            <a:r>
              <a:rPr sz="2000" b="1" dirty="0">
                <a:solidFill>
                  <a:srgbClr val="3F3F3F"/>
                </a:solidFill>
                <a:latin typeface="Trebuchet MS"/>
                <a:cs typeface="Trebuchet MS"/>
              </a:rPr>
              <a:t>–</a:t>
            </a:r>
            <a:r>
              <a:rPr sz="2000" b="1" spc="-45" dirty="0">
                <a:solidFill>
                  <a:srgbClr val="3F3F3F"/>
                </a:solidFill>
                <a:latin typeface="Trebuchet MS"/>
                <a:cs typeface="Trebuchet MS"/>
              </a:rPr>
              <a:t> </a:t>
            </a:r>
            <a:r>
              <a:rPr sz="2000" b="1" spc="-20" dirty="0">
                <a:solidFill>
                  <a:srgbClr val="3F3F3F"/>
                </a:solidFill>
                <a:latin typeface="Trebuchet MS"/>
                <a:cs typeface="Trebuchet MS"/>
              </a:rPr>
              <a:t>2.5mm/yr</a:t>
            </a:r>
            <a:r>
              <a:rPr sz="1800" b="1" spc="-20" dirty="0">
                <a:solidFill>
                  <a:srgbClr val="3F3F3F"/>
                </a:solidFill>
                <a:latin typeface="Trebuchet MS"/>
                <a:cs typeface="Trebuchet MS"/>
              </a:rPr>
              <a:t>.</a:t>
            </a:r>
            <a:endParaRPr sz="1800" dirty="0">
              <a:latin typeface="Trebuchet MS"/>
              <a:cs typeface="Trebuchet MS"/>
            </a:endParaRPr>
          </a:p>
        </p:txBody>
      </p:sp>
      <p:sp>
        <p:nvSpPr>
          <p:cNvPr id="9" name="object 9"/>
          <p:cNvSpPr txBox="1"/>
          <p:nvPr/>
        </p:nvSpPr>
        <p:spPr>
          <a:xfrm>
            <a:off x="4497838" y="5039357"/>
            <a:ext cx="912362" cy="321883"/>
          </a:xfrm>
          <a:prstGeom prst="rect">
            <a:avLst/>
          </a:prstGeom>
        </p:spPr>
        <p:txBody>
          <a:bodyPr vert="horz" wrap="square" lIns="0" tIns="13970" rIns="0" bIns="0" rtlCol="0">
            <a:spAutoFit/>
          </a:bodyPr>
          <a:lstStyle/>
          <a:p>
            <a:pPr marL="12700">
              <a:lnSpc>
                <a:spcPct val="100000"/>
              </a:lnSpc>
              <a:spcBef>
                <a:spcPts val="110"/>
              </a:spcBef>
            </a:pPr>
            <a:r>
              <a:rPr sz="2000" b="1" u="heavy" spc="-5" dirty="0">
                <a:solidFill>
                  <a:srgbClr val="3F3F3F"/>
                </a:solidFill>
                <a:uFill>
                  <a:solidFill>
                    <a:srgbClr val="3F3F3F"/>
                  </a:solidFill>
                </a:uFill>
                <a:latin typeface="Trebuchet MS"/>
                <a:cs typeface="Trebuchet MS"/>
              </a:rPr>
              <a:t>L</a:t>
            </a:r>
            <a:r>
              <a:rPr sz="2000" b="1" u="heavy" dirty="0">
                <a:solidFill>
                  <a:srgbClr val="3F3F3F"/>
                </a:solidFill>
                <a:uFill>
                  <a:solidFill>
                    <a:srgbClr val="3F3F3F"/>
                  </a:solidFill>
                </a:uFill>
                <a:latin typeface="Trebuchet MS"/>
                <a:cs typeface="Trebuchet MS"/>
              </a:rPr>
              <a:t>in</a:t>
            </a:r>
            <a:r>
              <a:rPr sz="2000" b="1" u="heavy" spc="5" dirty="0">
                <a:solidFill>
                  <a:srgbClr val="3F3F3F"/>
                </a:solidFill>
                <a:uFill>
                  <a:solidFill>
                    <a:srgbClr val="3F3F3F"/>
                  </a:solidFill>
                </a:uFill>
                <a:latin typeface="Trebuchet MS"/>
                <a:cs typeface="Trebuchet MS"/>
              </a:rPr>
              <a:t>e</a:t>
            </a:r>
            <a:r>
              <a:rPr sz="2000" b="1" u="heavy" dirty="0">
                <a:solidFill>
                  <a:srgbClr val="3F3F3F"/>
                </a:solidFill>
                <a:uFill>
                  <a:solidFill>
                    <a:srgbClr val="3F3F3F"/>
                  </a:solidFill>
                </a:uFill>
                <a:latin typeface="Trebuchet MS"/>
                <a:cs typeface="Trebuchet MS"/>
              </a:rPr>
              <a:t>a</a:t>
            </a:r>
            <a:r>
              <a:rPr sz="2000" b="1" u="heavy" spc="5" dirty="0">
                <a:solidFill>
                  <a:srgbClr val="3F3F3F"/>
                </a:solidFill>
                <a:uFill>
                  <a:solidFill>
                    <a:srgbClr val="3F3F3F"/>
                  </a:solidFill>
                </a:uFill>
                <a:latin typeface="Trebuchet MS"/>
                <a:cs typeface="Trebuchet MS"/>
              </a:rPr>
              <a:t>r</a:t>
            </a:r>
            <a:endParaRPr sz="2000" dirty="0">
              <a:latin typeface="Trebuchet MS"/>
              <a:cs typeface="Trebuchet MS"/>
            </a:endParaRPr>
          </a:p>
        </p:txBody>
      </p:sp>
      <p:sp>
        <p:nvSpPr>
          <p:cNvPr id="10" name="object 10"/>
          <p:cNvSpPr/>
          <p:nvPr/>
        </p:nvSpPr>
        <p:spPr>
          <a:xfrm>
            <a:off x="5784987" y="2863595"/>
            <a:ext cx="1305640" cy="893063"/>
          </a:xfrm>
          <a:prstGeom prst="rect">
            <a:avLst/>
          </a:prstGeom>
          <a:blipFill>
            <a:blip r:embed="rId2" cstate="print"/>
            <a:stretch>
              <a:fillRect/>
            </a:stretch>
          </a:blipFill>
        </p:spPr>
        <p:txBody>
          <a:bodyPr wrap="square" lIns="0" tIns="0" rIns="0" bIns="0" rtlCol="0"/>
          <a:lstStyle/>
          <a:p>
            <a:endParaRPr/>
          </a:p>
        </p:txBody>
      </p:sp>
      <p:sp>
        <p:nvSpPr>
          <p:cNvPr id="11" name="object 11"/>
          <p:cNvSpPr/>
          <p:nvPr/>
        </p:nvSpPr>
        <p:spPr>
          <a:xfrm>
            <a:off x="5754623" y="3968496"/>
            <a:ext cx="1414272" cy="917447"/>
          </a:xfrm>
          <a:prstGeom prst="rect">
            <a:avLst/>
          </a:prstGeom>
          <a:blipFill>
            <a:blip r:embed="rId3" cstate="print"/>
            <a:stretch>
              <a:fillRect/>
            </a:stretch>
          </a:blipFill>
        </p:spPr>
        <p:txBody>
          <a:bodyPr wrap="square" lIns="0" tIns="0" rIns="0" bIns="0" rtlCol="0"/>
          <a:lstStyle/>
          <a:p>
            <a:endParaRPr/>
          </a:p>
        </p:txBody>
      </p:sp>
      <p:sp>
        <p:nvSpPr>
          <p:cNvPr id="12" name="object 12"/>
          <p:cNvSpPr/>
          <p:nvPr/>
        </p:nvSpPr>
        <p:spPr>
          <a:xfrm>
            <a:off x="5754623" y="5097779"/>
            <a:ext cx="1414272" cy="914400"/>
          </a:xfrm>
          <a:prstGeom prst="rect">
            <a:avLst/>
          </a:prstGeom>
          <a:blipFill>
            <a:blip r:embed="rId4" cstate="print"/>
            <a:stretch>
              <a:fillRect/>
            </a:stretch>
          </a:blipFill>
        </p:spPr>
        <p:txBody>
          <a:bodyPr wrap="square" lIns="0" tIns="0" rIns="0" bIns="0" rtlCol="0"/>
          <a:lstStyle/>
          <a:p>
            <a:endParaRPr/>
          </a:p>
        </p:txBody>
      </p:sp>
      <p:sp>
        <p:nvSpPr>
          <p:cNvPr id="13" name="Slide Number Placeholder 12"/>
          <p:cNvSpPr>
            <a:spLocks noGrp="1"/>
          </p:cNvSpPr>
          <p:nvPr>
            <p:ph type="sldNum" sz="quarter" idx="7"/>
          </p:nvPr>
        </p:nvSpPr>
        <p:spPr/>
        <p:txBody>
          <a:bodyPr/>
          <a:lstStyle/>
          <a:p>
            <a:fld id="{B6F15528-21DE-4FAA-801E-634DDDAF4B2B}" type="slidenum">
              <a:rPr lang="en-US" smtClean="0"/>
              <a:t>52</a:t>
            </a:fld>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22936" y="1371600"/>
            <a:ext cx="7523987" cy="4239767"/>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793470" y="533400"/>
            <a:ext cx="6131330" cy="570028"/>
          </a:xfrm>
          <a:prstGeom prst="rect">
            <a:avLst/>
          </a:prstGeom>
        </p:spPr>
        <p:txBody>
          <a:bodyPr vert="horz" wrap="square" lIns="0" tIns="15875" rIns="0" bIns="0" rtlCol="0">
            <a:spAutoFit/>
          </a:bodyPr>
          <a:lstStyle/>
          <a:p>
            <a:pPr marL="12700">
              <a:lnSpc>
                <a:spcPct val="100000"/>
              </a:lnSpc>
              <a:spcBef>
                <a:spcPts val="125"/>
              </a:spcBef>
            </a:pPr>
            <a:r>
              <a:rPr sz="3600" spc="-15" dirty="0"/>
              <a:t>Tide </a:t>
            </a:r>
            <a:r>
              <a:rPr sz="3600" spc="10" dirty="0"/>
              <a:t>Gauge</a:t>
            </a:r>
            <a:r>
              <a:rPr sz="3600" spc="-65" dirty="0"/>
              <a:t> </a:t>
            </a:r>
            <a:r>
              <a:rPr sz="3600" spc="5" dirty="0"/>
              <a:t>Distribution</a:t>
            </a:r>
          </a:p>
        </p:txBody>
      </p:sp>
      <p:sp>
        <p:nvSpPr>
          <p:cNvPr id="4" name="Slide Number Placeholder 3"/>
          <p:cNvSpPr>
            <a:spLocks noGrp="1"/>
          </p:cNvSpPr>
          <p:nvPr>
            <p:ph type="sldNum" sz="quarter" idx="7"/>
          </p:nvPr>
        </p:nvSpPr>
        <p:spPr/>
        <p:txBody>
          <a:bodyPr/>
          <a:lstStyle/>
          <a:p>
            <a:fld id="{B6F15528-21DE-4FAA-801E-634DDDAF4B2B}" type="slidenum">
              <a:rPr lang="en-US" smtClean="0"/>
              <a:t>53</a:t>
            </a:fld>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05000" y="304800"/>
            <a:ext cx="4953000" cy="570028"/>
          </a:xfrm>
          <a:prstGeom prst="rect">
            <a:avLst/>
          </a:prstGeom>
        </p:spPr>
        <p:txBody>
          <a:bodyPr vert="horz" wrap="square" lIns="0" tIns="15875" rIns="0" bIns="0" rtlCol="0">
            <a:spAutoFit/>
          </a:bodyPr>
          <a:lstStyle/>
          <a:p>
            <a:pPr marL="12700" algn="ctr">
              <a:lnSpc>
                <a:spcPct val="100000"/>
              </a:lnSpc>
              <a:spcBef>
                <a:spcPts val="125"/>
              </a:spcBef>
            </a:pPr>
            <a:r>
              <a:rPr sz="3600" dirty="0">
                <a:latin typeface="Trebuchet MS" panose="020B0603020202020204" pitchFamily="34" charset="0"/>
                <a:cs typeface="Cambria"/>
              </a:rPr>
              <a:t>Satellite</a:t>
            </a:r>
            <a:r>
              <a:rPr sz="3600" spc="-75" dirty="0">
                <a:latin typeface="Trebuchet MS" panose="020B0603020202020204" pitchFamily="34" charset="0"/>
                <a:cs typeface="Cambria"/>
              </a:rPr>
              <a:t> </a:t>
            </a:r>
            <a:r>
              <a:rPr sz="3600" spc="-10" dirty="0">
                <a:latin typeface="Trebuchet MS" panose="020B0603020202020204" pitchFamily="34" charset="0"/>
                <a:cs typeface="Cambria"/>
              </a:rPr>
              <a:t>Systems</a:t>
            </a:r>
          </a:p>
        </p:txBody>
      </p:sp>
      <p:sp>
        <p:nvSpPr>
          <p:cNvPr id="3" name="object 3"/>
          <p:cNvSpPr/>
          <p:nvPr/>
        </p:nvSpPr>
        <p:spPr>
          <a:xfrm>
            <a:off x="914400" y="1752600"/>
            <a:ext cx="6105144" cy="3733800"/>
          </a:xfrm>
          <a:prstGeom prst="rect">
            <a:avLst/>
          </a:prstGeom>
          <a:blipFill>
            <a:blip r:embed="rId2" cstate="print"/>
            <a:stretch>
              <a:fillRect/>
            </a:stretch>
          </a:blipFill>
        </p:spPr>
        <p:txBody>
          <a:bodyPr wrap="square" lIns="0" tIns="0" rIns="0" bIns="0" rtlCol="0"/>
          <a:lstStyle/>
          <a:p>
            <a:endParaRPr/>
          </a:p>
        </p:txBody>
      </p:sp>
      <p:sp>
        <p:nvSpPr>
          <p:cNvPr id="4" name="Slide Number Placeholder 3"/>
          <p:cNvSpPr>
            <a:spLocks noGrp="1"/>
          </p:cNvSpPr>
          <p:nvPr>
            <p:ph type="sldNum" sz="quarter" idx="7"/>
          </p:nvPr>
        </p:nvSpPr>
        <p:spPr/>
        <p:txBody>
          <a:bodyPr/>
          <a:lstStyle/>
          <a:p>
            <a:fld id="{B6F15528-21DE-4FAA-801E-634DDDAF4B2B}" type="slidenum">
              <a:rPr lang="en-US" smtClean="0"/>
              <a:t>54</a:t>
            </a:fld>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47523" y="1676400"/>
            <a:ext cx="7552943" cy="3774947"/>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524000" y="381000"/>
            <a:ext cx="5105401" cy="570028"/>
          </a:xfrm>
          <a:prstGeom prst="rect">
            <a:avLst/>
          </a:prstGeom>
        </p:spPr>
        <p:txBody>
          <a:bodyPr vert="horz" wrap="square" lIns="0" tIns="15875" rIns="0" bIns="0" rtlCol="0">
            <a:spAutoFit/>
          </a:bodyPr>
          <a:lstStyle/>
          <a:p>
            <a:pPr marL="12700" algn="ctr">
              <a:lnSpc>
                <a:spcPct val="100000"/>
              </a:lnSpc>
              <a:spcBef>
                <a:spcPts val="125"/>
              </a:spcBef>
            </a:pPr>
            <a:r>
              <a:rPr sz="3600" spc="5" dirty="0"/>
              <a:t>Satellite</a:t>
            </a:r>
            <a:r>
              <a:rPr sz="3600" spc="-75" dirty="0"/>
              <a:t> </a:t>
            </a:r>
            <a:r>
              <a:rPr sz="3600" spc="10" dirty="0"/>
              <a:t>[Adjusted]</a:t>
            </a:r>
          </a:p>
        </p:txBody>
      </p:sp>
      <p:sp>
        <p:nvSpPr>
          <p:cNvPr id="4" name="Slide Number Placeholder 3"/>
          <p:cNvSpPr>
            <a:spLocks noGrp="1"/>
          </p:cNvSpPr>
          <p:nvPr>
            <p:ph type="sldNum" sz="quarter" idx="7"/>
          </p:nvPr>
        </p:nvSpPr>
        <p:spPr/>
        <p:txBody>
          <a:bodyPr/>
          <a:lstStyle/>
          <a:p>
            <a:fld id="{B6F15528-21DE-4FAA-801E-634DDDAF4B2B}" type="slidenum">
              <a:rPr lang="en-US" smtClean="0"/>
              <a:t>55</a:t>
            </a:fld>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66164" y="331472"/>
            <a:ext cx="7832600" cy="570028"/>
          </a:xfrm>
          <a:prstGeom prst="rect">
            <a:avLst/>
          </a:prstGeom>
        </p:spPr>
        <p:txBody>
          <a:bodyPr vert="horz" wrap="square" lIns="0" tIns="15875" rIns="0" bIns="0" rtlCol="0">
            <a:spAutoFit/>
          </a:bodyPr>
          <a:lstStyle/>
          <a:p>
            <a:pPr marL="12700" algn="ctr">
              <a:lnSpc>
                <a:spcPct val="100000"/>
              </a:lnSpc>
              <a:spcBef>
                <a:spcPts val="125"/>
              </a:spcBef>
            </a:pPr>
            <a:r>
              <a:rPr sz="3600" spc="-30" dirty="0"/>
              <a:t>Topex/Poseidon</a:t>
            </a:r>
            <a:r>
              <a:rPr sz="3600" spc="-25" dirty="0"/>
              <a:t> </a:t>
            </a:r>
            <a:r>
              <a:rPr sz="3600" spc="5" dirty="0"/>
              <a:t>Specifications</a:t>
            </a:r>
          </a:p>
        </p:txBody>
      </p:sp>
      <p:sp>
        <p:nvSpPr>
          <p:cNvPr id="3" name="object 3"/>
          <p:cNvSpPr txBox="1"/>
          <p:nvPr/>
        </p:nvSpPr>
        <p:spPr>
          <a:xfrm>
            <a:off x="1815592" y="1384233"/>
            <a:ext cx="5118607" cy="629660"/>
          </a:xfrm>
          <a:prstGeom prst="rect">
            <a:avLst/>
          </a:prstGeom>
        </p:spPr>
        <p:txBody>
          <a:bodyPr vert="horz" wrap="square" lIns="0" tIns="13970" rIns="0" bIns="0" rtlCol="0">
            <a:spAutoFit/>
          </a:bodyPr>
          <a:lstStyle/>
          <a:p>
            <a:pPr marL="298450" indent="-285750">
              <a:lnSpc>
                <a:spcPct val="100000"/>
              </a:lnSpc>
              <a:spcBef>
                <a:spcPts val="110"/>
              </a:spcBef>
              <a:buFont typeface="Wingdings" panose="05000000000000000000" pitchFamily="2" charset="2"/>
              <a:buChar char="v"/>
              <a:tabLst>
                <a:tab pos="1943100" algn="l"/>
                <a:tab pos="2981960" algn="l"/>
              </a:tabLst>
            </a:pPr>
            <a:r>
              <a:rPr sz="2000" b="1" spc="5" dirty="0">
                <a:solidFill>
                  <a:srgbClr val="3F3F3F"/>
                </a:solidFill>
                <a:cs typeface="Trebuchet MS"/>
              </a:rPr>
              <a:t>Altitude </a:t>
            </a:r>
            <a:r>
              <a:rPr sz="2000" b="1" spc="-5" dirty="0">
                <a:solidFill>
                  <a:srgbClr val="3F3F3F"/>
                </a:solidFill>
                <a:cs typeface="Trebuchet MS"/>
              </a:rPr>
              <a:t>1335KM</a:t>
            </a:r>
            <a:r>
              <a:rPr sz="2000" spc="-5" dirty="0">
                <a:solidFill>
                  <a:srgbClr val="3F3F3F"/>
                </a:solidFill>
                <a:cs typeface="Times New Roman"/>
              </a:rPr>
              <a:t>	</a:t>
            </a:r>
            <a:r>
              <a:rPr sz="2000" b="1" dirty="0">
                <a:solidFill>
                  <a:srgbClr val="3F3F3F"/>
                </a:solidFill>
                <a:cs typeface="Trebuchet MS"/>
              </a:rPr>
              <a:t>[830</a:t>
            </a:r>
            <a:r>
              <a:rPr sz="2000" b="1" spc="15" dirty="0">
                <a:solidFill>
                  <a:srgbClr val="3F3F3F"/>
                </a:solidFill>
                <a:cs typeface="Trebuchet MS"/>
              </a:rPr>
              <a:t> </a:t>
            </a:r>
            <a:r>
              <a:rPr sz="2000" b="1" spc="5" dirty="0">
                <a:solidFill>
                  <a:srgbClr val="3F3F3F"/>
                </a:solidFill>
                <a:cs typeface="Trebuchet MS"/>
              </a:rPr>
              <a:t>Mi]</a:t>
            </a:r>
            <a:r>
              <a:rPr sz="2000" spc="5" dirty="0">
                <a:solidFill>
                  <a:srgbClr val="3F3F3F"/>
                </a:solidFill>
                <a:cs typeface="Times New Roman"/>
              </a:rPr>
              <a:t>	</a:t>
            </a:r>
            <a:r>
              <a:rPr sz="2000" b="1" dirty="0">
                <a:solidFill>
                  <a:srgbClr val="3F3F3F"/>
                </a:solidFill>
                <a:cs typeface="Trebuchet MS"/>
              </a:rPr>
              <a:t>Radar</a:t>
            </a:r>
            <a:r>
              <a:rPr sz="2000" b="1" spc="-20" dirty="0">
                <a:solidFill>
                  <a:srgbClr val="3F3F3F"/>
                </a:solidFill>
                <a:cs typeface="Trebuchet MS"/>
              </a:rPr>
              <a:t> </a:t>
            </a:r>
            <a:r>
              <a:rPr sz="2000" b="1" dirty="0">
                <a:solidFill>
                  <a:srgbClr val="3F3F3F"/>
                </a:solidFill>
                <a:cs typeface="Trebuchet MS"/>
              </a:rPr>
              <a:t>Resolution</a:t>
            </a:r>
            <a:endParaRPr sz="2000" dirty="0">
              <a:cs typeface="Trebuchet MS"/>
            </a:endParaRPr>
          </a:p>
        </p:txBody>
      </p:sp>
      <p:sp>
        <p:nvSpPr>
          <p:cNvPr id="4" name="object 4"/>
          <p:cNvSpPr txBox="1"/>
          <p:nvPr/>
        </p:nvSpPr>
        <p:spPr>
          <a:xfrm>
            <a:off x="1447800" y="2215095"/>
            <a:ext cx="915035" cy="828560"/>
          </a:xfrm>
          <a:prstGeom prst="rect">
            <a:avLst/>
          </a:prstGeom>
        </p:spPr>
        <p:txBody>
          <a:bodyPr vert="horz" wrap="square" lIns="0" tIns="12065" rIns="0" bIns="0" rtlCol="0">
            <a:spAutoFit/>
          </a:bodyPr>
          <a:lstStyle/>
          <a:p>
            <a:pPr marL="12700" marR="5080">
              <a:lnSpc>
                <a:spcPct val="139400"/>
              </a:lnSpc>
              <a:spcBef>
                <a:spcPts val="95"/>
              </a:spcBef>
            </a:pPr>
            <a:r>
              <a:rPr sz="2000" b="1" dirty="0">
                <a:solidFill>
                  <a:srgbClr val="3F3F3F"/>
                </a:solidFill>
                <a:cs typeface="Trebuchet MS"/>
              </a:rPr>
              <a:t>Ku</a:t>
            </a:r>
            <a:r>
              <a:rPr sz="2000" b="1" spc="-10" dirty="0">
                <a:solidFill>
                  <a:srgbClr val="3F3F3F"/>
                </a:solidFill>
                <a:cs typeface="Trebuchet MS"/>
              </a:rPr>
              <a:t>-</a:t>
            </a:r>
            <a:r>
              <a:rPr sz="2000" b="1" spc="5" dirty="0">
                <a:solidFill>
                  <a:srgbClr val="3F3F3F"/>
                </a:solidFill>
                <a:cs typeface="Trebuchet MS"/>
              </a:rPr>
              <a:t>B</a:t>
            </a:r>
            <a:r>
              <a:rPr sz="2000" b="1" dirty="0">
                <a:solidFill>
                  <a:srgbClr val="3F3F3F"/>
                </a:solidFill>
                <a:cs typeface="Trebuchet MS"/>
              </a:rPr>
              <a:t>an</a:t>
            </a:r>
            <a:r>
              <a:rPr sz="2000" b="1" spc="5" dirty="0">
                <a:solidFill>
                  <a:srgbClr val="3F3F3F"/>
                </a:solidFill>
                <a:cs typeface="Trebuchet MS"/>
              </a:rPr>
              <a:t>d </a:t>
            </a:r>
            <a:r>
              <a:rPr sz="2000" dirty="0">
                <a:solidFill>
                  <a:srgbClr val="3F3F3F"/>
                </a:solidFill>
                <a:cs typeface="Times New Roman"/>
              </a:rPr>
              <a:t> </a:t>
            </a:r>
            <a:r>
              <a:rPr sz="2000" b="1" dirty="0">
                <a:solidFill>
                  <a:srgbClr val="3F3F3F"/>
                </a:solidFill>
                <a:cs typeface="Trebuchet MS"/>
              </a:rPr>
              <a:t>C-Band</a:t>
            </a:r>
            <a:endParaRPr sz="2000" dirty="0">
              <a:cs typeface="Trebuchet MS"/>
            </a:endParaRPr>
          </a:p>
        </p:txBody>
      </p:sp>
      <p:sp>
        <p:nvSpPr>
          <p:cNvPr id="5" name="object 5"/>
          <p:cNvSpPr txBox="1"/>
          <p:nvPr/>
        </p:nvSpPr>
        <p:spPr>
          <a:xfrm>
            <a:off x="2916046" y="2168149"/>
            <a:ext cx="1142365" cy="1173398"/>
          </a:xfrm>
          <a:prstGeom prst="rect">
            <a:avLst/>
          </a:prstGeom>
        </p:spPr>
        <p:txBody>
          <a:bodyPr vert="horz" wrap="square" lIns="0" tIns="120650" rIns="0" bIns="0" rtlCol="0">
            <a:spAutoFit/>
          </a:bodyPr>
          <a:lstStyle/>
          <a:p>
            <a:pPr marL="12700">
              <a:lnSpc>
                <a:spcPct val="100000"/>
              </a:lnSpc>
              <a:spcBef>
                <a:spcPts val="950"/>
              </a:spcBef>
            </a:pPr>
            <a:r>
              <a:rPr sz="2000" b="1" spc="-5" dirty="0">
                <a:solidFill>
                  <a:srgbClr val="3F3F3F"/>
                </a:solidFill>
                <a:latin typeface="Trebuchet MS"/>
                <a:cs typeface="Trebuchet MS"/>
              </a:rPr>
              <a:t>13.65</a:t>
            </a:r>
            <a:r>
              <a:rPr sz="2000" b="1" spc="-110" dirty="0">
                <a:solidFill>
                  <a:srgbClr val="3F3F3F"/>
                </a:solidFill>
                <a:latin typeface="Trebuchet MS"/>
                <a:cs typeface="Trebuchet MS"/>
              </a:rPr>
              <a:t> </a:t>
            </a:r>
            <a:r>
              <a:rPr sz="2000" b="1" dirty="0">
                <a:solidFill>
                  <a:srgbClr val="3F3F3F"/>
                </a:solidFill>
                <a:latin typeface="Trebuchet MS"/>
                <a:cs typeface="Trebuchet MS"/>
              </a:rPr>
              <a:t>GHz</a:t>
            </a:r>
            <a:endParaRPr lang="en-US" sz="2000" dirty="0">
              <a:latin typeface="Trebuchet MS"/>
              <a:cs typeface="Trebuchet MS"/>
            </a:endParaRPr>
          </a:p>
          <a:p>
            <a:pPr marL="12700">
              <a:lnSpc>
                <a:spcPct val="100000"/>
              </a:lnSpc>
              <a:spcBef>
                <a:spcPts val="950"/>
              </a:spcBef>
            </a:pPr>
            <a:r>
              <a:rPr sz="2000" b="1" spc="-5" dirty="0">
                <a:solidFill>
                  <a:srgbClr val="3F3F3F"/>
                </a:solidFill>
                <a:latin typeface="Trebuchet MS"/>
                <a:cs typeface="Trebuchet MS"/>
              </a:rPr>
              <a:t>5.3</a:t>
            </a:r>
            <a:endParaRPr sz="2000" dirty="0">
              <a:latin typeface="Trebuchet MS"/>
              <a:cs typeface="Trebuchet MS"/>
            </a:endParaRPr>
          </a:p>
        </p:txBody>
      </p:sp>
      <p:sp>
        <p:nvSpPr>
          <p:cNvPr id="6" name="object 6"/>
          <p:cNvSpPr txBox="1"/>
          <p:nvPr/>
        </p:nvSpPr>
        <p:spPr>
          <a:xfrm>
            <a:off x="4687819" y="2261811"/>
            <a:ext cx="2703581" cy="321883"/>
          </a:xfrm>
          <a:prstGeom prst="rect">
            <a:avLst/>
          </a:prstGeom>
        </p:spPr>
        <p:txBody>
          <a:bodyPr vert="horz" wrap="square" lIns="0" tIns="13970" rIns="0" bIns="0" rtlCol="0">
            <a:spAutoFit/>
          </a:bodyPr>
          <a:lstStyle/>
          <a:p>
            <a:pPr marL="12700">
              <a:lnSpc>
                <a:spcPct val="100000"/>
              </a:lnSpc>
              <a:spcBef>
                <a:spcPts val="110"/>
              </a:spcBef>
            </a:pPr>
            <a:r>
              <a:rPr sz="2000" b="1" dirty="0">
                <a:solidFill>
                  <a:srgbClr val="3F3F3F"/>
                </a:solidFill>
                <a:latin typeface="Trebuchet MS"/>
                <a:cs typeface="Trebuchet MS"/>
              </a:rPr>
              <a:t>23 </a:t>
            </a:r>
            <a:r>
              <a:rPr sz="2000" b="1" spc="10" dirty="0">
                <a:solidFill>
                  <a:srgbClr val="3F3F3F"/>
                </a:solidFill>
                <a:latin typeface="Trebuchet MS"/>
                <a:cs typeface="Trebuchet MS"/>
              </a:rPr>
              <a:t>mm</a:t>
            </a:r>
            <a:r>
              <a:rPr sz="2000" b="1" spc="-75" dirty="0">
                <a:solidFill>
                  <a:srgbClr val="3F3F3F"/>
                </a:solidFill>
                <a:latin typeface="Trebuchet MS"/>
                <a:cs typeface="Trebuchet MS"/>
              </a:rPr>
              <a:t> </a:t>
            </a:r>
            <a:r>
              <a:rPr sz="2000" b="1" spc="5" dirty="0">
                <a:solidFill>
                  <a:srgbClr val="3F3F3F"/>
                </a:solidFill>
                <a:latin typeface="Trebuchet MS"/>
                <a:cs typeface="Trebuchet MS"/>
              </a:rPr>
              <a:t>wavelength</a:t>
            </a:r>
            <a:endParaRPr sz="2000" dirty="0">
              <a:latin typeface="Trebuchet MS"/>
              <a:cs typeface="Trebuchet MS"/>
            </a:endParaRPr>
          </a:p>
        </p:txBody>
      </p:sp>
      <p:sp>
        <p:nvSpPr>
          <p:cNvPr id="7" name="object 7"/>
          <p:cNvSpPr txBox="1"/>
          <p:nvPr/>
        </p:nvSpPr>
        <p:spPr>
          <a:xfrm>
            <a:off x="3465105" y="3030073"/>
            <a:ext cx="482091" cy="291105"/>
          </a:xfrm>
          <a:prstGeom prst="rect">
            <a:avLst/>
          </a:prstGeom>
        </p:spPr>
        <p:txBody>
          <a:bodyPr vert="horz" wrap="square" lIns="0" tIns="13970" rIns="0" bIns="0" rtlCol="0">
            <a:spAutoFit/>
          </a:bodyPr>
          <a:lstStyle/>
          <a:p>
            <a:pPr marL="12700">
              <a:lnSpc>
                <a:spcPct val="100000"/>
              </a:lnSpc>
              <a:spcBef>
                <a:spcPts val="110"/>
              </a:spcBef>
            </a:pPr>
            <a:r>
              <a:rPr sz="1800" b="1" spc="-5" dirty="0">
                <a:solidFill>
                  <a:srgbClr val="3F3F3F"/>
                </a:solidFill>
                <a:latin typeface="Trebuchet MS"/>
                <a:cs typeface="Trebuchet MS"/>
              </a:rPr>
              <a:t>G</a:t>
            </a:r>
            <a:r>
              <a:rPr sz="1800" b="1" dirty="0">
                <a:solidFill>
                  <a:srgbClr val="3F3F3F"/>
                </a:solidFill>
                <a:latin typeface="Trebuchet MS"/>
                <a:cs typeface="Trebuchet MS"/>
              </a:rPr>
              <a:t>H</a:t>
            </a:r>
            <a:r>
              <a:rPr sz="1800" b="1" spc="5" dirty="0">
                <a:solidFill>
                  <a:srgbClr val="3F3F3F"/>
                </a:solidFill>
                <a:latin typeface="Trebuchet MS"/>
                <a:cs typeface="Trebuchet MS"/>
              </a:rPr>
              <a:t>z</a:t>
            </a:r>
            <a:endParaRPr sz="1800" dirty="0">
              <a:latin typeface="Trebuchet MS"/>
              <a:cs typeface="Trebuchet MS"/>
            </a:endParaRPr>
          </a:p>
        </p:txBody>
      </p:sp>
      <p:sp>
        <p:nvSpPr>
          <p:cNvPr id="8" name="object 8"/>
          <p:cNvSpPr txBox="1"/>
          <p:nvPr/>
        </p:nvSpPr>
        <p:spPr>
          <a:xfrm>
            <a:off x="4687818" y="2938805"/>
            <a:ext cx="2066925" cy="301625"/>
          </a:xfrm>
          <a:prstGeom prst="rect">
            <a:avLst/>
          </a:prstGeom>
        </p:spPr>
        <p:txBody>
          <a:bodyPr vert="horz" wrap="square" lIns="0" tIns="13970" rIns="0" bIns="0" rtlCol="0">
            <a:spAutoFit/>
          </a:bodyPr>
          <a:lstStyle/>
          <a:p>
            <a:pPr marL="12700">
              <a:lnSpc>
                <a:spcPct val="100000"/>
              </a:lnSpc>
              <a:spcBef>
                <a:spcPts val="110"/>
              </a:spcBef>
            </a:pPr>
            <a:r>
              <a:rPr sz="1800" b="1" dirty="0">
                <a:solidFill>
                  <a:srgbClr val="3F3F3F"/>
                </a:solidFill>
                <a:latin typeface="Trebuchet MS"/>
                <a:cs typeface="Trebuchet MS"/>
              </a:rPr>
              <a:t>56 </a:t>
            </a:r>
            <a:r>
              <a:rPr sz="1800" b="1" spc="10" dirty="0">
                <a:solidFill>
                  <a:srgbClr val="3F3F3F"/>
                </a:solidFill>
                <a:latin typeface="Trebuchet MS"/>
                <a:cs typeface="Trebuchet MS"/>
              </a:rPr>
              <a:t>mm</a:t>
            </a:r>
            <a:r>
              <a:rPr sz="1800" b="1" spc="-75" dirty="0">
                <a:solidFill>
                  <a:srgbClr val="3F3F3F"/>
                </a:solidFill>
                <a:latin typeface="Trebuchet MS"/>
                <a:cs typeface="Trebuchet MS"/>
              </a:rPr>
              <a:t> </a:t>
            </a:r>
            <a:r>
              <a:rPr sz="1800" b="1" spc="5" dirty="0">
                <a:solidFill>
                  <a:srgbClr val="3F3F3F"/>
                </a:solidFill>
                <a:latin typeface="Trebuchet MS"/>
                <a:cs typeface="Trebuchet MS"/>
              </a:rPr>
              <a:t>wavelength</a:t>
            </a:r>
            <a:endParaRPr sz="1800" dirty="0">
              <a:latin typeface="Trebuchet MS"/>
              <a:cs typeface="Trebuchet MS"/>
            </a:endParaRPr>
          </a:p>
        </p:txBody>
      </p:sp>
      <p:sp>
        <p:nvSpPr>
          <p:cNvPr id="9" name="object 9"/>
          <p:cNvSpPr txBox="1"/>
          <p:nvPr/>
        </p:nvSpPr>
        <p:spPr>
          <a:xfrm>
            <a:off x="1442884" y="3348105"/>
            <a:ext cx="2748116" cy="321883"/>
          </a:xfrm>
          <a:prstGeom prst="rect">
            <a:avLst/>
          </a:prstGeom>
        </p:spPr>
        <p:txBody>
          <a:bodyPr vert="horz" wrap="square" lIns="0" tIns="13970" rIns="0" bIns="0" rtlCol="0">
            <a:spAutoFit/>
          </a:bodyPr>
          <a:lstStyle/>
          <a:p>
            <a:pPr marL="12700">
              <a:lnSpc>
                <a:spcPct val="100000"/>
              </a:lnSpc>
              <a:spcBef>
                <a:spcPts val="110"/>
              </a:spcBef>
            </a:pPr>
            <a:r>
              <a:rPr sz="2000" b="1" dirty="0">
                <a:solidFill>
                  <a:srgbClr val="3F3F3F"/>
                </a:solidFill>
                <a:latin typeface="Trebuchet MS"/>
                <a:cs typeface="Trebuchet MS"/>
              </a:rPr>
              <a:t>Orbital </a:t>
            </a:r>
            <a:r>
              <a:rPr sz="2000" b="1" spc="-30" dirty="0">
                <a:solidFill>
                  <a:srgbClr val="3F3F3F"/>
                </a:solidFill>
                <a:latin typeface="Trebuchet MS"/>
                <a:cs typeface="Trebuchet MS"/>
              </a:rPr>
              <a:t>Tracking</a:t>
            </a:r>
            <a:r>
              <a:rPr sz="2000" b="1" spc="-40" dirty="0">
                <a:solidFill>
                  <a:srgbClr val="3F3F3F"/>
                </a:solidFill>
                <a:latin typeface="Trebuchet MS"/>
                <a:cs typeface="Trebuchet MS"/>
              </a:rPr>
              <a:t> </a:t>
            </a:r>
            <a:r>
              <a:rPr sz="2000" b="1" spc="5" dirty="0">
                <a:solidFill>
                  <a:srgbClr val="3F3F3F"/>
                </a:solidFill>
                <a:latin typeface="Trebuchet MS"/>
                <a:cs typeface="Trebuchet MS"/>
              </a:rPr>
              <a:t>Error</a:t>
            </a:r>
            <a:endParaRPr sz="2000" dirty="0">
              <a:latin typeface="Trebuchet MS"/>
              <a:cs typeface="Trebuchet MS"/>
            </a:endParaRPr>
          </a:p>
        </p:txBody>
      </p:sp>
      <p:sp>
        <p:nvSpPr>
          <p:cNvPr id="10" name="object 10"/>
          <p:cNvSpPr txBox="1"/>
          <p:nvPr/>
        </p:nvSpPr>
        <p:spPr>
          <a:xfrm>
            <a:off x="4687819" y="3321178"/>
            <a:ext cx="2066925" cy="321883"/>
          </a:xfrm>
          <a:prstGeom prst="rect">
            <a:avLst/>
          </a:prstGeom>
        </p:spPr>
        <p:txBody>
          <a:bodyPr vert="horz" wrap="square" lIns="0" tIns="13970" rIns="0" bIns="0" rtlCol="0">
            <a:spAutoFit/>
          </a:bodyPr>
          <a:lstStyle/>
          <a:p>
            <a:pPr marL="12700">
              <a:lnSpc>
                <a:spcPct val="100000"/>
              </a:lnSpc>
              <a:spcBef>
                <a:spcPts val="110"/>
              </a:spcBef>
            </a:pPr>
            <a:r>
              <a:rPr sz="2000" b="1" dirty="0">
                <a:solidFill>
                  <a:srgbClr val="3F3F3F"/>
                </a:solidFill>
                <a:latin typeface="Trebuchet MS"/>
                <a:cs typeface="Trebuchet MS"/>
              </a:rPr>
              <a:t>20 – 40</a:t>
            </a:r>
            <a:r>
              <a:rPr sz="2000" b="1" spc="-55" dirty="0">
                <a:solidFill>
                  <a:srgbClr val="3F3F3F"/>
                </a:solidFill>
                <a:latin typeface="Trebuchet MS"/>
                <a:cs typeface="Trebuchet MS"/>
              </a:rPr>
              <a:t> </a:t>
            </a:r>
            <a:r>
              <a:rPr sz="2000" b="1" spc="10" dirty="0">
                <a:solidFill>
                  <a:srgbClr val="3F3F3F"/>
                </a:solidFill>
                <a:latin typeface="Trebuchet MS"/>
                <a:cs typeface="Trebuchet MS"/>
              </a:rPr>
              <a:t>mm</a:t>
            </a:r>
            <a:endParaRPr sz="2000" dirty="0">
              <a:latin typeface="Trebuchet MS"/>
              <a:cs typeface="Trebuchet MS"/>
            </a:endParaRPr>
          </a:p>
        </p:txBody>
      </p:sp>
      <p:sp>
        <p:nvSpPr>
          <p:cNvPr id="11" name="Slide Number Placeholder 10"/>
          <p:cNvSpPr>
            <a:spLocks noGrp="1"/>
          </p:cNvSpPr>
          <p:nvPr>
            <p:ph type="sldNum" sz="quarter" idx="7"/>
          </p:nvPr>
        </p:nvSpPr>
        <p:spPr/>
        <p:txBody>
          <a:bodyPr/>
          <a:lstStyle/>
          <a:p>
            <a:fld id="{B6F15528-21DE-4FAA-801E-634DDDAF4B2B}" type="slidenum">
              <a:rPr lang="en-US" smtClean="0"/>
              <a:t>56</a:t>
            </a:fld>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8600" y="304800"/>
            <a:ext cx="8671238" cy="570028"/>
          </a:xfrm>
          <a:prstGeom prst="rect">
            <a:avLst/>
          </a:prstGeom>
        </p:spPr>
        <p:txBody>
          <a:bodyPr vert="horz" wrap="square" lIns="0" tIns="15875" rIns="0" bIns="0" rtlCol="0">
            <a:spAutoFit/>
          </a:bodyPr>
          <a:lstStyle/>
          <a:p>
            <a:pPr marL="12700" algn="ctr">
              <a:lnSpc>
                <a:spcPct val="100000"/>
              </a:lnSpc>
              <a:spcBef>
                <a:spcPts val="125"/>
              </a:spcBef>
            </a:pPr>
            <a:r>
              <a:rPr sz="3600" spc="10" dirty="0"/>
              <a:t>Massive 38% CO</a:t>
            </a:r>
            <a:r>
              <a:rPr sz="3600" spc="10" baseline="-25000" dirty="0"/>
              <a:t>2</a:t>
            </a:r>
            <a:r>
              <a:rPr sz="3600" spc="10" dirty="0"/>
              <a:t> Increase </a:t>
            </a:r>
            <a:r>
              <a:rPr sz="3600" spc="5" dirty="0"/>
              <a:t>Since</a:t>
            </a:r>
            <a:r>
              <a:rPr sz="3600" spc="-110" dirty="0"/>
              <a:t> </a:t>
            </a:r>
            <a:r>
              <a:rPr sz="3600" spc="10" dirty="0"/>
              <a:t>1880</a:t>
            </a:r>
          </a:p>
        </p:txBody>
      </p:sp>
      <p:sp>
        <p:nvSpPr>
          <p:cNvPr id="3" name="object 3"/>
          <p:cNvSpPr txBox="1"/>
          <p:nvPr/>
        </p:nvSpPr>
        <p:spPr>
          <a:xfrm>
            <a:off x="1600200" y="1114735"/>
            <a:ext cx="4620895" cy="787400"/>
          </a:xfrm>
          <a:prstGeom prst="rect">
            <a:avLst/>
          </a:prstGeom>
        </p:spPr>
        <p:txBody>
          <a:bodyPr vert="horz" wrap="square" lIns="0" tIns="118745" rIns="0" bIns="0" rtlCol="0">
            <a:spAutoFit/>
          </a:bodyPr>
          <a:lstStyle/>
          <a:p>
            <a:pPr marL="295910" indent="-283845">
              <a:lnSpc>
                <a:spcPct val="100000"/>
              </a:lnSpc>
              <a:spcBef>
                <a:spcPts val="935"/>
              </a:spcBef>
              <a:buClr>
                <a:srgbClr val="90C225"/>
              </a:buClr>
              <a:buSzPct val="80555"/>
              <a:buFont typeface="Wingdings 3"/>
              <a:buChar char="►"/>
              <a:tabLst>
                <a:tab pos="296545" algn="l"/>
              </a:tabLst>
            </a:pPr>
            <a:r>
              <a:rPr sz="1800" b="1" u="heavy" spc="5" dirty="0">
                <a:solidFill>
                  <a:srgbClr val="3F3F3F"/>
                </a:solidFill>
                <a:uFill>
                  <a:solidFill>
                    <a:srgbClr val="3F3F3F"/>
                  </a:solidFill>
                </a:uFill>
                <a:latin typeface="Trebuchet MS"/>
                <a:cs typeface="Trebuchet MS"/>
              </a:rPr>
              <a:t>Any</a:t>
            </a:r>
            <a:r>
              <a:rPr sz="1800" b="1" spc="5" dirty="0">
                <a:solidFill>
                  <a:srgbClr val="3F3F3F"/>
                </a:solidFill>
                <a:latin typeface="Trebuchet MS"/>
                <a:cs typeface="Trebuchet MS"/>
              </a:rPr>
              <a:t> </a:t>
            </a:r>
            <a:r>
              <a:rPr sz="1800" b="1" dirty="0">
                <a:solidFill>
                  <a:srgbClr val="3F3F3F"/>
                </a:solidFill>
                <a:latin typeface="Trebuchet MS"/>
                <a:cs typeface="Trebuchet MS"/>
              </a:rPr>
              <a:t>sign of Sea-Level Rise</a:t>
            </a:r>
            <a:r>
              <a:rPr sz="1800" b="1" spc="-10" dirty="0">
                <a:solidFill>
                  <a:srgbClr val="3F3F3F"/>
                </a:solidFill>
                <a:latin typeface="Trebuchet MS"/>
                <a:cs typeface="Trebuchet MS"/>
              </a:rPr>
              <a:t> </a:t>
            </a:r>
            <a:r>
              <a:rPr sz="1800" b="1" u="heavy" spc="-95" dirty="0">
                <a:solidFill>
                  <a:srgbClr val="3F3F3F"/>
                </a:solidFill>
                <a:uFill>
                  <a:solidFill>
                    <a:srgbClr val="3F3F3F"/>
                  </a:solidFill>
                </a:uFill>
                <a:latin typeface="Trebuchet MS"/>
                <a:cs typeface="Trebuchet MS"/>
              </a:rPr>
              <a:t>Acceleration</a:t>
            </a:r>
            <a:r>
              <a:rPr sz="1800" b="1" spc="-95" dirty="0">
                <a:solidFill>
                  <a:srgbClr val="3F3F3F"/>
                </a:solidFill>
                <a:latin typeface="Trebuchet MS"/>
                <a:cs typeface="Trebuchet MS"/>
              </a:rPr>
              <a:t>?</a:t>
            </a:r>
            <a:endParaRPr sz="1800" dirty="0">
              <a:latin typeface="Trebuchet MS"/>
              <a:cs typeface="Trebuchet MS"/>
            </a:endParaRPr>
          </a:p>
          <a:p>
            <a:pPr marL="1485900" lvl="1" indent="-283845">
              <a:lnSpc>
                <a:spcPct val="100000"/>
              </a:lnSpc>
              <a:spcBef>
                <a:spcPts val="840"/>
              </a:spcBef>
              <a:buClr>
                <a:srgbClr val="90C225"/>
              </a:buClr>
              <a:buSzPct val="80555"/>
              <a:buFont typeface="Wingdings 3"/>
              <a:buChar char="►"/>
              <a:tabLst>
                <a:tab pos="1486535" algn="l"/>
              </a:tabLst>
            </a:pPr>
            <a:r>
              <a:rPr sz="1800" b="1" spc="5" dirty="0">
                <a:solidFill>
                  <a:srgbClr val="3F3F3F"/>
                </a:solidFill>
                <a:latin typeface="Trebuchet MS"/>
                <a:cs typeface="Trebuchet MS"/>
              </a:rPr>
              <a:t>They’re </a:t>
            </a:r>
            <a:r>
              <a:rPr sz="1800" b="1" dirty="0">
                <a:solidFill>
                  <a:srgbClr val="3F3F3F"/>
                </a:solidFill>
                <a:latin typeface="Trebuchet MS"/>
                <a:cs typeface="Trebuchet MS"/>
              </a:rPr>
              <a:t>all</a:t>
            </a:r>
            <a:r>
              <a:rPr sz="1800" b="1" spc="-5" dirty="0">
                <a:solidFill>
                  <a:srgbClr val="3F3F3F"/>
                </a:solidFill>
                <a:latin typeface="Trebuchet MS"/>
                <a:cs typeface="Trebuchet MS"/>
              </a:rPr>
              <a:t> </a:t>
            </a:r>
            <a:r>
              <a:rPr sz="1800" b="1" dirty="0">
                <a:solidFill>
                  <a:srgbClr val="3F3F3F"/>
                </a:solidFill>
                <a:latin typeface="Trebuchet MS"/>
                <a:cs typeface="Trebuchet MS"/>
              </a:rPr>
              <a:t>Linear</a:t>
            </a:r>
            <a:endParaRPr sz="1800" dirty="0">
              <a:latin typeface="Trebuchet MS"/>
              <a:cs typeface="Trebuchet MS"/>
            </a:endParaRPr>
          </a:p>
        </p:txBody>
      </p:sp>
      <p:sp>
        <p:nvSpPr>
          <p:cNvPr id="4" name="object 4"/>
          <p:cNvSpPr/>
          <p:nvPr/>
        </p:nvSpPr>
        <p:spPr>
          <a:xfrm>
            <a:off x="381000" y="2011754"/>
            <a:ext cx="7772400" cy="3855645"/>
          </a:xfrm>
          <a:prstGeom prst="rect">
            <a:avLst/>
          </a:prstGeom>
          <a:blipFill>
            <a:blip r:embed="rId2" cstate="print"/>
            <a:stretch>
              <a:fillRect/>
            </a:stretch>
          </a:blipFill>
        </p:spPr>
        <p:txBody>
          <a:bodyPr wrap="square" lIns="0" tIns="0" rIns="0" bIns="0" rtlCol="0"/>
          <a:lstStyle/>
          <a:p>
            <a:endParaRPr/>
          </a:p>
        </p:txBody>
      </p:sp>
      <p:sp>
        <p:nvSpPr>
          <p:cNvPr id="5" name="Slide Number Placeholder 4"/>
          <p:cNvSpPr>
            <a:spLocks noGrp="1"/>
          </p:cNvSpPr>
          <p:nvPr>
            <p:ph type="sldNum" sz="quarter" idx="7"/>
          </p:nvPr>
        </p:nvSpPr>
        <p:spPr/>
        <p:txBody>
          <a:bodyPr/>
          <a:lstStyle/>
          <a:p>
            <a:fld id="{B6F15528-21DE-4FAA-801E-634DDDAF4B2B}" type="slidenum">
              <a:rPr lang="en-US" smtClean="0"/>
              <a:t>57</a:t>
            </a:fld>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762" y="228600"/>
            <a:ext cx="8671238" cy="907941"/>
          </a:xfrm>
        </p:spPr>
        <p:txBody>
          <a:bodyPr/>
          <a:lstStyle/>
          <a:p>
            <a:pPr algn="ctr"/>
            <a:r>
              <a:rPr lang="en-US" dirty="0" err="1" smtClean="0"/>
              <a:t>NiCE</a:t>
            </a:r>
            <a:r>
              <a:rPr lang="en-US" dirty="0" smtClean="0"/>
              <a:t> fix for </a:t>
            </a:r>
            <a:r>
              <a:rPr lang="en-US" dirty="0"/>
              <a:t>SE storms </a:t>
            </a:r>
            <a:r>
              <a:rPr lang="en-US" dirty="0" smtClean="0"/>
              <a:t>Conor Mcmenemie mcmenemieconor@hotmail.com</a:t>
            </a:r>
            <a:endParaRPr lang="en-US" dirty="0"/>
          </a:p>
        </p:txBody>
      </p:sp>
      <p:sp>
        <p:nvSpPr>
          <p:cNvPr id="3" name="Text Placeholder 2"/>
          <p:cNvSpPr>
            <a:spLocks noGrp="1"/>
          </p:cNvSpPr>
          <p:nvPr>
            <p:ph type="body" idx="1"/>
          </p:nvPr>
        </p:nvSpPr>
        <p:spPr>
          <a:xfrm>
            <a:off x="440435" y="1524000"/>
            <a:ext cx="8344534" cy="2400657"/>
          </a:xfrm>
        </p:spPr>
        <p:txBody>
          <a:bodyPr/>
          <a:lstStyle/>
          <a:p>
            <a:r>
              <a:rPr lang="en-US" dirty="0"/>
              <a:t>For millions of years a warm, shallow, opaque, 26,000 km², fresh water lake would appear in the north eastern Sahara Desert from July to October. </a:t>
            </a:r>
            <a:endParaRPr lang="en-US" dirty="0" smtClean="0"/>
          </a:p>
          <a:p>
            <a:r>
              <a:rPr lang="en-US" dirty="0" smtClean="0"/>
              <a:t>This </a:t>
            </a:r>
            <a:r>
              <a:rPr lang="en-US" dirty="0"/>
              <a:t>was created by the torrent of water flowing down the River Nile into modern day Egypt, submerging the flood plains and delta under up to 8 meters of water. </a:t>
            </a:r>
            <a:endParaRPr lang="en-US" dirty="0" smtClean="0"/>
          </a:p>
          <a:p>
            <a:r>
              <a:rPr lang="en-US" dirty="0" smtClean="0"/>
              <a:t>This lake created clouds which cooled the western Africa shore water.</a:t>
            </a:r>
          </a:p>
          <a:p>
            <a:r>
              <a:rPr lang="en-US" dirty="0" smtClean="0"/>
              <a:t>Storms in the SE USA originate from this water.</a:t>
            </a:r>
            <a:endParaRPr lang="en-US" dirty="0"/>
          </a:p>
        </p:txBody>
      </p:sp>
      <p:sp>
        <p:nvSpPr>
          <p:cNvPr id="4" name="Slide Number Placeholder 3"/>
          <p:cNvSpPr>
            <a:spLocks noGrp="1"/>
          </p:cNvSpPr>
          <p:nvPr>
            <p:ph type="sldNum" sz="quarter" idx="7"/>
          </p:nvPr>
        </p:nvSpPr>
        <p:spPr/>
        <p:txBody>
          <a:bodyPr/>
          <a:lstStyle/>
          <a:p>
            <a:fld id="{B6F15528-21DE-4FAA-801E-634DDDAF4B2B}" type="slidenum">
              <a:rPr lang="en-US" smtClean="0"/>
              <a:t>58</a:t>
            </a:fld>
            <a:endParaRPr 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3986245"/>
            <a:ext cx="5181600" cy="269454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7774221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762" y="228600"/>
            <a:ext cx="8671238" cy="453970"/>
          </a:xfrm>
        </p:spPr>
        <p:txBody>
          <a:bodyPr/>
          <a:lstStyle/>
          <a:p>
            <a:pPr algn="ctr"/>
            <a:r>
              <a:rPr lang="en-US" dirty="0" smtClean="0"/>
              <a:t>SE USA storm track</a:t>
            </a:r>
            <a:endParaRPr lang="en-US" dirty="0"/>
          </a:p>
        </p:txBody>
      </p:sp>
      <p:sp>
        <p:nvSpPr>
          <p:cNvPr id="3" name="Text Placeholder 2"/>
          <p:cNvSpPr>
            <a:spLocks noGrp="1"/>
          </p:cNvSpPr>
          <p:nvPr>
            <p:ph type="body" idx="1"/>
          </p:nvPr>
        </p:nvSpPr>
        <p:spPr>
          <a:xfrm>
            <a:off x="440435" y="1524000"/>
            <a:ext cx="8344534" cy="900246"/>
          </a:xfrm>
        </p:spPr>
        <p:txBody>
          <a:bodyPr/>
          <a:lstStyle/>
          <a:p>
            <a:r>
              <a:rPr lang="en-US" dirty="0" smtClean="0"/>
              <a:t>The warmer the water off the coast of Africa the further west the hurricanes go. Prior to 1970 (When the Aswan Dam was built) the water was </a:t>
            </a:r>
            <a:r>
              <a:rPr lang="en-US" smtClean="0"/>
              <a:t>cooler. Most </a:t>
            </a:r>
            <a:r>
              <a:rPr lang="en-US" dirty="0" smtClean="0"/>
              <a:t>storms went straight up the Atlantic ocean.</a:t>
            </a:r>
            <a:endParaRPr lang="en-US" dirty="0"/>
          </a:p>
        </p:txBody>
      </p:sp>
      <p:sp>
        <p:nvSpPr>
          <p:cNvPr id="4" name="Slide Number Placeholder 3"/>
          <p:cNvSpPr>
            <a:spLocks noGrp="1"/>
          </p:cNvSpPr>
          <p:nvPr>
            <p:ph type="sldNum" sz="quarter" idx="7"/>
          </p:nvPr>
        </p:nvSpPr>
        <p:spPr/>
        <p:txBody>
          <a:bodyPr/>
          <a:lstStyle/>
          <a:p>
            <a:fld id="{B6F15528-21DE-4FAA-801E-634DDDAF4B2B}" type="slidenum">
              <a:rPr lang="en-US" smtClean="0"/>
              <a:t>59</a:t>
            </a:fld>
            <a:endParaRPr lang="en-US"/>
          </a:p>
        </p:txBody>
      </p:sp>
      <p:pic>
        <p:nvPicPr>
          <p:cNvPr id="5" name="Picture 4"/>
          <p:cNvPicPr>
            <a:picLocks noChangeAspect="1"/>
          </p:cNvPicPr>
          <p:nvPr/>
        </p:nvPicPr>
        <p:blipFill>
          <a:blip r:embed="rId2"/>
          <a:stretch>
            <a:fillRect/>
          </a:stretch>
        </p:blipFill>
        <p:spPr>
          <a:xfrm>
            <a:off x="762000" y="2724329"/>
            <a:ext cx="6820852" cy="4696480"/>
          </a:xfrm>
          <a:prstGeom prst="rect">
            <a:avLst/>
          </a:prstGeom>
        </p:spPr>
      </p:pic>
    </p:spTree>
    <p:extLst>
      <p:ext uri="{BB962C8B-B14F-4D97-AF65-F5344CB8AC3E}">
        <p14:creationId xmlns:p14="http://schemas.microsoft.com/office/powerpoint/2010/main" val="23746902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80284" y="1851300"/>
            <a:ext cx="3768852" cy="2767583"/>
          </a:xfrm>
          <a:prstGeom prst="rect">
            <a:avLst/>
          </a:prstGeom>
          <a:blipFill>
            <a:blip r:embed="rId4"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381000" y="1447800"/>
            <a:ext cx="7543800" cy="369972"/>
          </a:xfrm>
          <a:prstGeom prst="rect">
            <a:avLst/>
          </a:prstGeom>
        </p:spPr>
        <p:txBody>
          <a:bodyPr vert="horz" wrap="square" lIns="0" tIns="61594" rIns="0" bIns="0" rtlCol="0">
            <a:spAutoFit/>
          </a:bodyPr>
          <a:lstStyle/>
          <a:p>
            <a:pPr marL="355600" indent="-342900">
              <a:lnSpc>
                <a:spcPct val="100000"/>
              </a:lnSpc>
              <a:spcBef>
                <a:spcPts val="240"/>
              </a:spcBef>
              <a:buFont typeface="Wingdings" panose="05000000000000000000" pitchFamily="2" charset="2"/>
              <a:buChar char="v"/>
            </a:pPr>
            <a:r>
              <a:rPr sz="2000" b="0" dirty="0">
                <a:solidFill>
                  <a:srgbClr val="000000"/>
                </a:solidFill>
                <a:latin typeface="Trebuchet MS"/>
                <a:cs typeface="Trebuchet MS"/>
              </a:rPr>
              <a:t>After spending $2.8 trillion </a:t>
            </a:r>
            <a:r>
              <a:rPr sz="2000" b="0" spc="5" dirty="0">
                <a:solidFill>
                  <a:srgbClr val="000000"/>
                </a:solidFill>
                <a:latin typeface="Trebuchet MS"/>
                <a:cs typeface="Trebuchet MS"/>
              </a:rPr>
              <a:t>we</a:t>
            </a:r>
            <a:r>
              <a:rPr sz="2000" b="0" spc="20" dirty="0">
                <a:solidFill>
                  <a:srgbClr val="000000"/>
                </a:solidFill>
                <a:latin typeface="Trebuchet MS"/>
                <a:cs typeface="Trebuchet MS"/>
              </a:rPr>
              <a:t> </a:t>
            </a:r>
            <a:r>
              <a:rPr sz="2000" b="0" dirty="0">
                <a:solidFill>
                  <a:srgbClr val="000000"/>
                </a:solidFill>
                <a:latin typeface="Trebuchet MS"/>
                <a:cs typeface="Trebuchet MS"/>
              </a:rPr>
              <a:t>have:</a:t>
            </a:r>
            <a:endParaRPr sz="2000" dirty="0">
              <a:latin typeface="Trebuchet MS"/>
              <a:cs typeface="Trebuchet MS"/>
            </a:endParaRPr>
          </a:p>
        </p:txBody>
      </p:sp>
      <p:sp>
        <p:nvSpPr>
          <p:cNvPr id="7" name="object 7"/>
          <p:cNvSpPr txBox="1"/>
          <p:nvPr/>
        </p:nvSpPr>
        <p:spPr>
          <a:xfrm>
            <a:off x="638013" y="5049514"/>
            <a:ext cx="6821170" cy="1105174"/>
          </a:xfrm>
          <a:prstGeom prst="rect">
            <a:avLst/>
          </a:prstGeom>
        </p:spPr>
        <p:txBody>
          <a:bodyPr vert="horz" wrap="square" lIns="0" tIns="13970" rIns="0" bIns="0" rtlCol="0">
            <a:spAutoFit/>
          </a:bodyPr>
          <a:lstStyle/>
          <a:p>
            <a:pPr marL="527050">
              <a:lnSpc>
                <a:spcPct val="100000"/>
              </a:lnSpc>
              <a:spcBef>
                <a:spcPts val="110"/>
              </a:spcBef>
              <a:tabLst>
                <a:tab pos="1285240" algn="l"/>
                <a:tab pos="5188585" algn="l"/>
                <a:tab pos="5946775" algn="l"/>
              </a:tabLst>
            </a:pPr>
            <a:r>
              <a:rPr sz="1800" dirty="0">
                <a:latin typeface="Trebuchet MS"/>
                <a:cs typeface="Trebuchet MS"/>
              </a:rPr>
              <a:t>2008</a:t>
            </a:r>
            <a:r>
              <a:rPr sz="1800" dirty="0">
                <a:latin typeface="Times New Roman"/>
                <a:cs typeface="Times New Roman"/>
              </a:rPr>
              <a:t>	</a:t>
            </a:r>
            <a:r>
              <a:rPr sz="1800" dirty="0">
                <a:latin typeface="Trebuchet MS"/>
                <a:cs typeface="Trebuchet MS"/>
              </a:rPr>
              <a:t>r</a:t>
            </a:r>
            <a:r>
              <a:rPr sz="1800" baseline="-20833" dirty="0">
                <a:latin typeface="Trebuchet MS"/>
                <a:cs typeface="Trebuchet MS"/>
              </a:rPr>
              <a:t>xy</a:t>
            </a:r>
            <a:r>
              <a:rPr sz="1800" dirty="0">
                <a:latin typeface="Trebuchet MS"/>
                <a:cs typeface="Trebuchet MS"/>
              </a:rPr>
              <a:t>=0.87</a:t>
            </a:r>
            <a:r>
              <a:rPr sz="1800" dirty="0">
                <a:latin typeface="Times New Roman"/>
                <a:cs typeface="Times New Roman"/>
              </a:rPr>
              <a:t>	</a:t>
            </a:r>
            <a:r>
              <a:rPr sz="1800" dirty="0" smtClean="0">
                <a:latin typeface="Trebuchet MS"/>
                <a:cs typeface="Trebuchet MS"/>
              </a:rPr>
              <a:t>202</a:t>
            </a:r>
            <a:r>
              <a:rPr lang="en-US" dirty="0">
                <a:latin typeface="Trebuchet MS"/>
                <a:cs typeface="Trebuchet MS"/>
              </a:rPr>
              <a:t>3</a:t>
            </a:r>
            <a:r>
              <a:rPr sz="1800" dirty="0">
                <a:latin typeface="Times New Roman"/>
                <a:cs typeface="Times New Roman"/>
              </a:rPr>
              <a:t>	</a:t>
            </a:r>
            <a:r>
              <a:rPr sz="1800" dirty="0" err="1">
                <a:latin typeface="Trebuchet MS"/>
                <a:cs typeface="Trebuchet MS"/>
              </a:rPr>
              <a:t>r</a:t>
            </a:r>
            <a:r>
              <a:rPr sz="1800" baseline="-20833" dirty="0" err="1">
                <a:latin typeface="Trebuchet MS"/>
                <a:cs typeface="Trebuchet MS"/>
              </a:rPr>
              <a:t>xy</a:t>
            </a:r>
            <a:r>
              <a:rPr sz="1800" dirty="0">
                <a:latin typeface="Trebuchet MS"/>
                <a:cs typeface="Trebuchet MS"/>
              </a:rPr>
              <a:t>=0.6</a:t>
            </a:r>
            <a:r>
              <a:rPr lang="en-US" sz="1800" dirty="0">
                <a:latin typeface="Trebuchet MS"/>
                <a:cs typeface="Trebuchet MS"/>
              </a:rPr>
              <a:t>3</a:t>
            </a:r>
            <a:endParaRPr sz="1800" dirty="0">
              <a:latin typeface="Trebuchet MS"/>
              <a:cs typeface="Trebuchet MS"/>
            </a:endParaRPr>
          </a:p>
          <a:p>
            <a:pPr marL="323850" marR="654050" indent="-285750">
              <a:lnSpc>
                <a:spcPct val="100600"/>
              </a:lnSpc>
              <a:spcBef>
                <a:spcPts val="1450"/>
              </a:spcBef>
              <a:buFont typeface="Wingdings" panose="05000000000000000000" pitchFamily="2" charset="2"/>
              <a:buChar char="v"/>
              <a:tabLst>
                <a:tab pos="4998720" algn="l"/>
              </a:tabLst>
            </a:pPr>
            <a:r>
              <a:rPr sz="2000" spc="-35" dirty="0">
                <a:cs typeface="Trebuchet MS"/>
              </a:rPr>
              <a:t>We </a:t>
            </a:r>
            <a:r>
              <a:rPr sz="2000" spc="5" dirty="0">
                <a:cs typeface="Trebuchet MS"/>
              </a:rPr>
              <a:t>have had mostly lower </a:t>
            </a:r>
            <a:r>
              <a:rPr sz="2000" dirty="0">
                <a:cs typeface="Trebuchet MS"/>
              </a:rPr>
              <a:t>fossil</a:t>
            </a:r>
            <a:r>
              <a:rPr sz="2000" spc="65" dirty="0">
                <a:cs typeface="Trebuchet MS"/>
              </a:rPr>
              <a:t> </a:t>
            </a:r>
            <a:r>
              <a:rPr sz="2000" spc="5" dirty="0">
                <a:cs typeface="Trebuchet MS"/>
              </a:rPr>
              <a:t>fuel</a:t>
            </a:r>
            <a:r>
              <a:rPr sz="2000" spc="10" dirty="0">
                <a:cs typeface="Trebuchet MS"/>
              </a:rPr>
              <a:t> </a:t>
            </a:r>
            <a:r>
              <a:rPr sz="2000" dirty="0">
                <a:cs typeface="Trebuchet MS"/>
              </a:rPr>
              <a:t>emissions</a:t>
            </a:r>
            <a:r>
              <a:rPr lang="en-US" sz="2000" dirty="0">
                <a:cs typeface="Times New Roman"/>
              </a:rPr>
              <a:t> </a:t>
            </a:r>
            <a:r>
              <a:rPr sz="2000" spc="5" dirty="0">
                <a:cs typeface="Trebuchet MS"/>
              </a:rPr>
              <a:t>since</a:t>
            </a:r>
            <a:r>
              <a:rPr sz="2000" spc="-90" dirty="0">
                <a:cs typeface="Trebuchet MS"/>
              </a:rPr>
              <a:t> </a:t>
            </a:r>
            <a:r>
              <a:rPr sz="2000" dirty="0">
                <a:cs typeface="Trebuchet MS"/>
              </a:rPr>
              <a:t>2014.  Massive deforestation</a:t>
            </a:r>
            <a:r>
              <a:rPr sz="2000" spc="10" dirty="0">
                <a:cs typeface="Trebuchet MS"/>
              </a:rPr>
              <a:t> </a:t>
            </a:r>
            <a:r>
              <a:rPr sz="2000" spc="5" dirty="0">
                <a:cs typeface="Trebuchet MS"/>
              </a:rPr>
              <a:t>continues!</a:t>
            </a:r>
            <a:endParaRPr sz="2000" dirty="0">
              <a:cs typeface="Trebuchet MS"/>
            </a:endParaRPr>
          </a:p>
        </p:txBody>
      </p:sp>
      <p:sp>
        <p:nvSpPr>
          <p:cNvPr id="9" name="TextBox 8"/>
          <p:cNvSpPr txBox="1"/>
          <p:nvPr/>
        </p:nvSpPr>
        <p:spPr>
          <a:xfrm>
            <a:off x="816077" y="461540"/>
            <a:ext cx="7086600" cy="646331"/>
          </a:xfrm>
          <a:prstGeom prst="rect">
            <a:avLst/>
          </a:prstGeom>
          <a:noFill/>
        </p:spPr>
        <p:txBody>
          <a:bodyPr wrap="square" rtlCol="0">
            <a:spAutoFit/>
          </a:bodyPr>
          <a:lstStyle/>
          <a:p>
            <a:pPr algn="ctr"/>
            <a:r>
              <a:rPr lang="en-US" sz="3600" spc="10" dirty="0">
                <a:solidFill>
                  <a:srgbClr val="92D050"/>
                </a:solidFill>
                <a:latin typeface="Trebuchet MS"/>
                <a:cs typeface="Trebuchet MS"/>
              </a:rPr>
              <a:t>Where </a:t>
            </a:r>
            <a:r>
              <a:rPr lang="en-US" sz="3600" spc="15" dirty="0">
                <a:solidFill>
                  <a:srgbClr val="92D050"/>
                </a:solidFill>
                <a:latin typeface="Trebuchet MS"/>
                <a:cs typeface="Trebuchet MS"/>
              </a:rPr>
              <a:t>we</a:t>
            </a:r>
            <a:r>
              <a:rPr lang="en-US" sz="3600" spc="-105" dirty="0">
                <a:solidFill>
                  <a:srgbClr val="92D050"/>
                </a:solidFill>
                <a:latin typeface="Trebuchet MS"/>
                <a:cs typeface="Trebuchet MS"/>
              </a:rPr>
              <a:t> </a:t>
            </a:r>
            <a:r>
              <a:rPr lang="en-US" sz="3600" spc="5" dirty="0">
                <a:solidFill>
                  <a:srgbClr val="92D050"/>
                </a:solidFill>
                <a:latin typeface="Trebuchet MS"/>
                <a:cs typeface="Trebuchet MS"/>
              </a:rPr>
              <a:t>are</a:t>
            </a:r>
            <a:endParaRPr lang="en-US" sz="3600" dirty="0">
              <a:solidFill>
                <a:srgbClr val="92D050"/>
              </a:solidFill>
            </a:endParaRPr>
          </a:p>
        </p:txBody>
      </p:sp>
      <p:sp>
        <p:nvSpPr>
          <p:cNvPr id="2" name="Slide Number Placeholder 1"/>
          <p:cNvSpPr>
            <a:spLocks noGrp="1"/>
          </p:cNvSpPr>
          <p:nvPr>
            <p:ph type="sldNum" sz="quarter" idx="7"/>
          </p:nvPr>
        </p:nvSpPr>
        <p:spPr/>
        <p:txBody>
          <a:bodyPr/>
          <a:lstStyle/>
          <a:p>
            <a:fld id="{B6F15528-21DE-4FAA-801E-634DDDAF4B2B}" type="slidenum">
              <a:rPr lang="en-US" smtClean="0"/>
              <a:t>6</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18638" y="7132638"/>
            <a:ext cx="487362" cy="487362"/>
          </a:xfrm>
          <a:prstGeom prst="rect">
            <a:avLst/>
          </a:prstGeom>
        </p:spPr>
      </p:pic>
      <p:pic>
        <p:nvPicPr>
          <p:cNvPr id="8" name="Picture 7"/>
          <p:cNvPicPr>
            <a:picLocks noChangeAspect="1"/>
          </p:cNvPicPr>
          <p:nvPr/>
        </p:nvPicPr>
        <p:blipFill>
          <a:blip r:embed="rId6"/>
          <a:stretch>
            <a:fillRect/>
          </a:stretch>
        </p:blipFill>
        <p:spPr>
          <a:xfrm>
            <a:off x="4020683" y="1851300"/>
            <a:ext cx="4970917" cy="28262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idx="4294967295"/>
          </p:nvPr>
        </p:nvSpPr>
        <p:spPr/>
        <p:txBody>
          <a:bodyPr/>
          <a:lstStyle/>
          <a:p>
            <a:endParaRPr lang="en-GB" altLang="en-US" dirty="0"/>
          </a:p>
        </p:txBody>
      </p:sp>
      <p:sp>
        <p:nvSpPr>
          <p:cNvPr id="10241" name="Rectangle 1"/>
          <p:cNvSpPr>
            <a:spLocks noGrp="1" noChangeArrowheads="1"/>
          </p:cNvSpPr>
          <p:nvPr>
            <p:ph type="title"/>
          </p:nvPr>
        </p:nvSpPr>
        <p:spPr>
          <a:xfrm>
            <a:off x="538561" y="547129"/>
            <a:ext cx="8979696" cy="1593519"/>
          </a:xfrm>
          <a:ln/>
        </p:spPr>
        <p:txBody>
          <a:bodyPr/>
          <a:lstStyle/>
          <a:p>
            <a:pPr>
              <a:tabLst>
                <a:tab pos="0" algn="l"/>
                <a:tab pos="446690" algn="l"/>
                <a:tab pos="894965" algn="l"/>
                <a:tab pos="1343238" algn="l"/>
                <a:tab pos="1791513" algn="l"/>
                <a:tab pos="2239787" algn="l"/>
                <a:tab pos="2688061" algn="l"/>
                <a:tab pos="3136335" algn="l"/>
                <a:tab pos="3584609" algn="l"/>
                <a:tab pos="4032883" algn="l"/>
                <a:tab pos="4481158" algn="l"/>
                <a:tab pos="4929431" algn="l"/>
                <a:tab pos="5377706" algn="l"/>
                <a:tab pos="5825980" algn="l"/>
                <a:tab pos="6274254" algn="l"/>
                <a:tab pos="6722528" algn="l"/>
                <a:tab pos="7170802" algn="l"/>
                <a:tab pos="7619076" algn="l"/>
                <a:tab pos="8067351" algn="l"/>
                <a:tab pos="8515624" algn="l"/>
                <a:tab pos="8963899" algn="l"/>
              </a:tabLst>
            </a:pPr>
            <a:r>
              <a:rPr lang="en-GB" altLang="en-US" sz="2395" dirty="0" smtClean="0">
                <a:solidFill>
                  <a:srgbClr val="C5000B"/>
                </a:solidFill>
              </a:rPr>
              <a:t>It needs </a:t>
            </a:r>
            <a:r>
              <a:rPr lang="en-GB" altLang="en-US" sz="2395" dirty="0">
                <a:solidFill>
                  <a:srgbClr val="C5000B"/>
                </a:solidFill>
              </a:rPr>
              <a:t>to be emphasised that the historic moisture flux from the July to October Nile flood is completely missing from ALL research and literature, yet it was an essential component of the planet's second largest weather system</a:t>
            </a:r>
            <a:r>
              <a:rPr lang="en-GB" altLang="en-US" sz="3193" dirty="0"/>
              <a:t> </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561" y="2270521"/>
            <a:ext cx="8979696" cy="466963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3322626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762" y="228600"/>
            <a:ext cx="8671238" cy="453970"/>
          </a:xfrm>
        </p:spPr>
        <p:txBody>
          <a:bodyPr/>
          <a:lstStyle/>
          <a:p>
            <a:r>
              <a:rPr lang="en-US" dirty="0" smtClean="0"/>
              <a:t>Shallow water heats faster</a:t>
            </a:r>
            <a:endParaRPr lang="en-US" dirty="0"/>
          </a:p>
        </p:txBody>
      </p:sp>
      <p:sp>
        <p:nvSpPr>
          <p:cNvPr id="3" name="Text Placeholder 2"/>
          <p:cNvSpPr>
            <a:spLocks noGrp="1"/>
          </p:cNvSpPr>
          <p:nvPr>
            <p:ph type="body" idx="1"/>
          </p:nvPr>
        </p:nvSpPr>
        <p:spPr>
          <a:xfrm>
            <a:off x="440435" y="1524000"/>
            <a:ext cx="8344534" cy="300082"/>
          </a:xfrm>
        </p:spPr>
        <p:txBody>
          <a:bodyPr/>
          <a:lstStyle/>
          <a:p>
            <a:r>
              <a:rPr lang="en-US" dirty="0" smtClean="0"/>
              <a:t>More surface area evaporation from shallow water than deep water.</a:t>
            </a:r>
            <a:endParaRPr lang="en-US" dirty="0"/>
          </a:p>
        </p:txBody>
      </p:sp>
      <p:sp>
        <p:nvSpPr>
          <p:cNvPr id="4" name="Slide Number Placeholder 3"/>
          <p:cNvSpPr>
            <a:spLocks noGrp="1"/>
          </p:cNvSpPr>
          <p:nvPr>
            <p:ph type="sldNum" sz="quarter" idx="7"/>
          </p:nvPr>
        </p:nvSpPr>
        <p:spPr/>
        <p:txBody>
          <a:bodyPr/>
          <a:lstStyle/>
          <a:p>
            <a:fld id="{B6F15528-21DE-4FAA-801E-634DDDAF4B2B}" type="slidenum">
              <a:rPr lang="en-US" smtClean="0"/>
              <a:t>61</a:t>
            </a:fld>
            <a:endParaRPr 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435" y="2530453"/>
            <a:ext cx="8999538" cy="4679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24288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762" y="228600"/>
            <a:ext cx="8671238" cy="453970"/>
          </a:xfrm>
        </p:spPr>
        <p:txBody>
          <a:bodyPr/>
          <a:lstStyle/>
          <a:p>
            <a:pPr algn="ctr"/>
            <a:r>
              <a:rPr lang="en-US" dirty="0" smtClean="0"/>
              <a:t>Sahelian August Rainfall change</a:t>
            </a:r>
            <a:endParaRPr lang="en-US" dirty="0"/>
          </a:p>
        </p:txBody>
      </p:sp>
      <p:sp>
        <p:nvSpPr>
          <p:cNvPr id="3" name="Text Placeholder 2"/>
          <p:cNvSpPr>
            <a:spLocks noGrp="1"/>
          </p:cNvSpPr>
          <p:nvPr>
            <p:ph type="body" idx="1"/>
          </p:nvPr>
        </p:nvSpPr>
        <p:spPr>
          <a:xfrm>
            <a:off x="1600200" y="1832676"/>
            <a:ext cx="8344534" cy="600164"/>
          </a:xfrm>
        </p:spPr>
        <p:txBody>
          <a:bodyPr/>
          <a:lstStyle/>
          <a:p>
            <a:r>
              <a:rPr lang="en-US" dirty="0" smtClean="0"/>
              <a:t>Less and less rainfall from clouds every year. </a:t>
            </a:r>
          </a:p>
          <a:p>
            <a:r>
              <a:rPr lang="en-US" dirty="0" smtClean="0"/>
              <a:t>This because no flooded area.</a:t>
            </a:r>
            <a:endParaRPr lang="en-US" dirty="0"/>
          </a:p>
        </p:txBody>
      </p:sp>
      <p:sp>
        <p:nvSpPr>
          <p:cNvPr id="4" name="Slide Number Placeholder 3"/>
          <p:cNvSpPr>
            <a:spLocks noGrp="1"/>
          </p:cNvSpPr>
          <p:nvPr>
            <p:ph type="sldNum" sz="quarter" idx="7"/>
          </p:nvPr>
        </p:nvSpPr>
        <p:spPr/>
        <p:txBody>
          <a:bodyPr/>
          <a:lstStyle/>
          <a:p>
            <a:fld id="{B6F15528-21DE-4FAA-801E-634DDDAF4B2B}" type="slidenum">
              <a:rPr lang="en-US" smtClean="0"/>
              <a:t>62</a:t>
            </a:fld>
            <a:endParaRPr lang="en-US"/>
          </a:p>
        </p:txBody>
      </p:sp>
      <p:pic>
        <p:nvPicPr>
          <p:cNvPr id="5" name="Picture 4"/>
          <p:cNvPicPr>
            <a:picLocks noChangeAspect="1"/>
          </p:cNvPicPr>
          <p:nvPr/>
        </p:nvPicPr>
        <p:blipFill>
          <a:blip r:embed="rId2"/>
          <a:stretch>
            <a:fillRect/>
          </a:stretch>
        </p:blipFill>
        <p:spPr>
          <a:xfrm>
            <a:off x="440435" y="2667000"/>
            <a:ext cx="7870569" cy="4093011"/>
          </a:xfrm>
          <a:prstGeom prst="rect">
            <a:avLst/>
          </a:prstGeom>
        </p:spPr>
      </p:pic>
    </p:spTree>
    <p:extLst>
      <p:ext uri="{BB962C8B-B14F-4D97-AF65-F5344CB8AC3E}">
        <p14:creationId xmlns:p14="http://schemas.microsoft.com/office/powerpoint/2010/main" val="367849800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762" y="228600"/>
            <a:ext cx="8671238" cy="453970"/>
          </a:xfrm>
        </p:spPr>
        <p:txBody>
          <a:bodyPr/>
          <a:lstStyle/>
          <a:p>
            <a:pPr algn="ctr"/>
            <a:r>
              <a:rPr lang="en-US" dirty="0" smtClean="0"/>
              <a:t>Storm Track Again</a:t>
            </a:r>
            <a:endParaRPr lang="en-US" dirty="0"/>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7"/>
          </p:nvPr>
        </p:nvSpPr>
        <p:spPr/>
        <p:txBody>
          <a:bodyPr/>
          <a:lstStyle/>
          <a:p>
            <a:fld id="{B6F15528-21DE-4FAA-801E-634DDDAF4B2B}" type="slidenum">
              <a:rPr lang="en-US" smtClean="0"/>
              <a:t>63</a:t>
            </a:fld>
            <a:endParaRPr lang="en-US"/>
          </a:p>
        </p:txBody>
      </p:sp>
      <p:pic>
        <p:nvPicPr>
          <p:cNvPr id="5" name="Picture 4"/>
          <p:cNvPicPr>
            <a:picLocks noChangeAspect="1"/>
          </p:cNvPicPr>
          <p:nvPr/>
        </p:nvPicPr>
        <p:blipFill>
          <a:blip r:embed="rId2"/>
          <a:stretch>
            <a:fillRect/>
          </a:stretch>
        </p:blipFill>
        <p:spPr>
          <a:xfrm>
            <a:off x="318430" y="1409354"/>
            <a:ext cx="9421540" cy="4953691"/>
          </a:xfrm>
          <a:prstGeom prst="rect">
            <a:avLst/>
          </a:prstGeom>
        </p:spPr>
      </p:pic>
    </p:spTree>
    <p:extLst>
      <p:ext uri="{BB962C8B-B14F-4D97-AF65-F5344CB8AC3E}">
        <p14:creationId xmlns:p14="http://schemas.microsoft.com/office/powerpoint/2010/main" val="163735189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762" y="228600"/>
            <a:ext cx="8671238" cy="946413"/>
          </a:xfrm>
        </p:spPr>
        <p:txBody>
          <a:bodyPr/>
          <a:lstStyle/>
          <a:p>
            <a:pPr algn="ctr"/>
            <a:r>
              <a:rPr lang="en-GB" altLang="en-US" sz="3200" dirty="0"/>
              <a:t>The </a:t>
            </a:r>
            <a:r>
              <a:rPr lang="en-GB" altLang="en-US" sz="3200" dirty="0" err="1"/>
              <a:t>NiCE</a:t>
            </a:r>
            <a:r>
              <a:rPr lang="en-GB" altLang="en-US" sz="3200" dirty="0"/>
              <a:t> Chain Reaction</a:t>
            </a:r>
            <a:br>
              <a:rPr lang="en-GB" altLang="en-US" sz="3200" dirty="0"/>
            </a:br>
            <a:endParaRPr lang="en-US" dirty="0"/>
          </a:p>
        </p:txBody>
      </p:sp>
      <p:sp>
        <p:nvSpPr>
          <p:cNvPr id="3" name="Text Placeholder 2"/>
          <p:cNvSpPr>
            <a:spLocks noGrp="1"/>
          </p:cNvSpPr>
          <p:nvPr>
            <p:ph type="body" idx="1"/>
          </p:nvPr>
        </p:nvSpPr>
        <p:spPr>
          <a:xfrm>
            <a:off x="440435" y="1524000"/>
            <a:ext cx="8344534" cy="5593839"/>
          </a:xfrm>
        </p:spPr>
        <p:txBody>
          <a:bodyPr/>
          <a:lstStyle/>
          <a:p>
            <a:pPr algn="ctr">
              <a:buClrTx/>
              <a:buFontTx/>
              <a:buNone/>
            </a:pPr>
            <a:r>
              <a:rPr lang="en-GB" altLang="en-US" sz="2800" dirty="0"/>
              <a:t>The </a:t>
            </a:r>
            <a:r>
              <a:rPr lang="en-GB" altLang="en-US" sz="2800" dirty="0" err="1"/>
              <a:t>NiCE</a:t>
            </a:r>
            <a:r>
              <a:rPr lang="en-GB" altLang="en-US" sz="2800" dirty="0"/>
              <a:t> Chain Reaction</a:t>
            </a:r>
          </a:p>
          <a:p>
            <a:pPr algn="ctr">
              <a:buClrTx/>
              <a:buFontTx/>
              <a:buNone/>
            </a:pPr>
            <a:endParaRPr lang="en-GB" altLang="en-US" sz="2800" dirty="0"/>
          </a:p>
          <a:p>
            <a:pPr algn="ctr">
              <a:buClrTx/>
              <a:buFontTx/>
              <a:buNone/>
            </a:pPr>
            <a:r>
              <a:rPr lang="en-GB" altLang="en-US" sz="1800" dirty="0"/>
              <a:t>Nile Flood</a:t>
            </a:r>
          </a:p>
          <a:p>
            <a:pPr algn="ctr">
              <a:buClrTx/>
              <a:buFontTx/>
              <a:buNone/>
            </a:pPr>
            <a:r>
              <a:rPr lang="en-GB" altLang="en-US" sz="1800" dirty="0"/>
              <a:t>. . . .</a:t>
            </a:r>
          </a:p>
          <a:p>
            <a:pPr algn="ctr">
              <a:buClrTx/>
              <a:buFontTx/>
              <a:buNone/>
            </a:pPr>
            <a:r>
              <a:rPr lang="en-GB" altLang="en-US" sz="1800" dirty="0"/>
              <a:t>Evaporation onto Ethiopian Highlands</a:t>
            </a:r>
          </a:p>
          <a:p>
            <a:pPr algn="ctr">
              <a:buClrTx/>
              <a:buFontTx/>
              <a:buNone/>
            </a:pPr>
            <a:r>
              <a:rPr lang="en-GB" altLang="en-US" sz="1800" dirty="0"/>
              <a:t>. . . .</a:t>
            </a:r>
          </a:p>
          <a:p>
            <a:pPr algn="ctr">
              <a:buClrTx/>
              <a:buFontTx/>
              <a:buNone/>
            </a:pPr>
            <a:r>
              <a:rPr lang="en-GB" altLang="en-US" sz="1800" dirty="0" err="1"/>
              <a:t>Kiremt</a:t>
            </a:r>
            <a:r>
              <a:rPr lang="en-GB" altLang="en-US" sz="1800" dirty="0"/>
              <a:t> rainfall event</a:t>
            </a:r>
          </a:p>
          <a:p>
            <a:pPr algn="ctr">
              <a:buClrTx/>
              <a:buFontTx/>
              <a:buNone/>
            </a:pPr>
            <a:r>
              <a:rPr lang="en-GB" altLang="en-US" sz="1800" dirty="0"/>
              <a:t>. . . .</a:t>
            </a:r>
          </a:p>
          <a:p>
            <a:pPr algn="ctr">
              <a:buClrTx/>
              <a:buFontTx/>
              <a:buNone/>
            </a:pPr>
            <a:r>
              <a:rPr lang="en-GB" altLang="en-US" sz="1800" dirty="0"/>
              <a:t>African Easterly Waves</a:t>
            </a:r>
          </a:p>
          <a:p>
            <a:pPr algn="ctr">
              <a:buClrTx/>
              <a:buFontTx/>
              <a:buNone/>
            </a:pPr>
            <a:r>
              <a:rPr lang="en-GB" altLang="en-US" sz="1800" dirty="0"/>
              <a:t>. . . .</a:t>
            </a:r>
          </a:p>
          <a:p>
            <a:pPr algn="ctr">
              <a:buClrTx/>
              <a:buFontTx/>
              <a:buNone/>
            </a:pPr>
            <a:r>
              <a:rPr lang="en-GB" altLang="en-US" sz="1800" dirty="0"/>
              <a:t>Equatorial Atlantic marine stratocumulus cloud</a:t>
            </a:r>
          </a:p>
          <a:p>
            <a:pPr algn="ctr">
              <a:buClrTx/>
              <a:buFontTx/>
              <a:buNone/>
            </a:pPr>
            <a:r>
              <a:rPr lang="en-GB" altLang="en-US" sz="1800" dirty="0"/>
              <a:t>. . . .</a:t>
            </a:r>
          </a:p>
          <a:p>
            <a:pPr algn="ctr">
              <a:buClrTx/>
              <a:buFontTx/>
              <a:buNone/>
            </a:pPr>
            <a:r>
              <a:rPr lang="en-GB" altLang="en-US" sz="1800" dirty="0"/>
              <a:t>Summer Sea Isolation</a:t>
            </a:r>
          </a:p>
          <a:p>
            <a:pPr algn="ctr">
              <a:buClrTx/>
              <a:buFontTx/>
              <a:buNone/>
            </a:pPr>
            <a:r>
              <a:rPr lang="en-GB" altLang="en-US" sz="1800" dirty="0"/>
              <a:t>. . . .</a:t>
            </a:r>
          </a:p>
          <a:p>
            <a:pPr algn="ctr">
              <a:buClrTx/>
              <a:buFontTx/>
              <a:buNone/>
            </a:pPr>
            <a:r>
              <a:rPr lang="en-GB" altLang="en-US" sz="1800" dirty="0"/>
              <a:t>Ocean Heat Transport</a:t>
            </a:r>
          </a:p>
          <a:p>
            <a:pPr algn="ctr">
              <a:buClrTx/>
              <a:buFontTx/>
              <a:buNone/>
            </a:pPr>
            <a:r>
              <a:rPr lang="en-GB" altLang="en-US" sz="1800" dirty="0"/>
              <a:t>. . . .</a:t>
            </a:r>
          </a:p>
          <a:p>
            <a:pPr algn="ctr">
              <a:buClrTx/>
              <a:buFontTx/>
              <a:buNone/>
            </a:pPr>
            <a:r>
              <a:rPr lang="en-GB" altLang="en-US" sz="1800" dirty="0"/>
              <a:t>Additional heat released into Atmosphere</a:t>
            </a:r>
          </a:p>
          <a:p>
            <a:pPr algn="ctr">
              <a:buClrTx/>
              <a:buFontTx/>
              <a:buNone/>
            </a:pPr>
            <a:r>
              <a:rPr lang="en-GB" altLang="en-US" sz="1800" dirty="0"/>
              <a:t>. . . .</a:t>
            </a:r>
          </a:p>
          <a:p>
            <a:endParaRPr lang="en-US" dirty="0"/>
          </a:p>
        </p:txBody>
      </p:sp>
      <p:sp>
        <p:nvSpPr>
          <p:cNvPr id="4" name="Slide Number Placeholder 3"/>
          <p:cNvSpPr>
            <a:spLocks noGrp="1"/>
          </p:cNvSpPr>
          <p:nvPr>
            <p:ph type="sldNum" sz="quarter" idx="7"/>
          </p:nvPr>
        </p:nvSpPr>
        <p:spPr/>
        <p:txBody>
          <a:bodyPr/>
          <a:lstStyle/>
          <a:p>
            <a:fld id="{B6F15528-21DE-4FAA-801E-634DDDAF4B2B}" type="slidenum">
              <a:rPr lang="en-US" smtClean="0"/>
              <a:t>64</a:t>
            </a:fld>
            <a:endParaRPr lang="en-US"/>
          </a:p>
        </p:txBody>
      </p:sp>
    </p:spTree>
    <p:extLst>
      <p:ext uri="{BB962C8B-B14F-4D97-AF65-F5344CB8AC3E}">
        <p14:creationId xmlns:p14="http://schemas.microsoft.com/office/powerpoint/2010/main" val="354552417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762" y="228600"/>
            <a:ext cx="8671238" cy="453970"/>
          </a:xfrm>
        </p:spPr>
        <p:txBody>
          <a:bodyPr/>
          <a:lstStyle/>
          <a:p>
            <a:pPr algn="ctr"/>
            <a:r>
              <a:rPr lang="en-US" dirty="0" smtClean="0"/>
              <a:t>Results</a:t>
            </a:r>
            <a:endParaRPr lang="en-US" dirty="0"/>
          </a:p>
        </p:txBody>
      </p:sp>
      <p:pic>
        <p:nvPicPr>
          <p:cNvPr id="6" name="Picture 5"/>
          <p:cNvPicPr>
            <a:picLocks noChangeAspect="1"/>
          </p:cNvPicPr>
          <p:nvPr/>
        </p:nvPicPr>
        <p:blipFill>
          <a:blip r:embed="rId2"/>
          <a:stretch>
            <a:fillRect/>
          </a:stretch>
        </p:blipFill>
        <p:spPr>
          <a:xfrm>
            <a:off x="5012831" y="1357523"/>
            <a:ext cx="4572396" cy="3590855"/>
          </a:xfrm>
          <a:prstGeom prst="rect">
            <a:avLst/>
          </a:prstGeom>
        </p:spPr>
      </p:pic>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7"/>
          </p:nvPr>
        </p:nvSpPr>
        <p:spPr/>
        <p:txBody>
          <a:bodyPr/>
          <a:lstStyle/>
          <a:p>
            <a:fld id="{B6F15528-21DE-4FAA-801E-634DDDAF4B2B}" type="slidenum">
              <a:rPr lang="en-US" smtClean="0"/>
              <a:t>65</a:t>
            </a:fld>
            <a:endParaRPr lang="en-US"/>
          </a:p>
        </p:txBody>
      </p:sp>
      <p:pic>
        <p:nvPicPr>
          <p:cNvPr id="5" name="Picture 4"/>
          <p:cNvPicPr>
            <a:picLocks noChangeAspect="1"/>
          </p:cNvPicPr>
          <p:nvPr/>
        </p:nvPicPr>
        <p:blipFill>
          <a:blip r:embed="rId3"/>
          <a:stretch>
            <a:fillRect/>
          </a:stretch>
        </p:blipFill>
        <p:spPr>
          <a:xfrm>
            <a:off x="304800" y="1382715"/>
            <a:ext cx="4572396" cy="2572735"/>
          </a:xfrm>
          <a:prstGeom prst="rect">
            <a:avLst/>
          </a:prstGeom>
        </p:spPr>
      </p:pic>
      <p:pic>
        <p:nvPicPr>
          <p:cNvPr id="7" name="Picture 6"/>
          <p:cNvPicPr/>
          <p:nvPr/>
        </p:nvPicPr>
        <p:blipFill>
          <a:blip r:embed="rId4">
            <a:extLst>
              <a:ext uri="{28A0092B-C50C-407E-A947-70E740481C1C}">
                <a14:useLocalDpi xmlns:a14="http://schemas.microsoft.com/office/drawing/2010/main" val="0"/>
              </a:ext>
            </a:extLst>
          </a:blip>
          <a:stretch>
            <a:fillRect/>
          </a:stretch>
        </p:blipFill>
        <p:spPr>
          <a:xfrm>
            <a:off x="472762" y="4015068"/>
            <a:ext cx="4572000" cy="3752850"/>
          </a:xfrm>
          <a:prstGeom prst="rect">
            <a:avLst/>
          </a:prstGeom>
        </p:spPr>
      </p:pic>
    </p:spTree>
    <p:extLst>
      <p:ext uri="{BB962C8B-B14F-4D97-AF65-F5344CB8AC3E}">
        <p14:creationId xmlns:p14="http://schemas.microsoft.com/office/powerpoint/2010/main" val="190251185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00400" y="381000"/>
            <a:ext cx="1572895" cy="479425"/>
          </a:xfrm>
          <a:prstGeom prst="rect">
            <a:avLst/>
          </a:prstGeom>
        </p:spPr>
        <p:txBody>
          <a:bodyPr vert="horz" wrap="square" lIns="0" tIns="15875" rIns="0" bIns="0" rtlCol="0">
            <a:spAutoFit/>
          </a:bodyPr>
          <a:lstStyle/>
          <a:p>
            <a:pPr marL="12700">
              <a:lnSpc>
                <a:spcPct val="100000"/>
              </a:lnSpc>
              <a:spcBef>
                <a:spcPts val="125"/>
              </a:spcBef>
            </a:pPr>
            <a:r>
              <a:rPr b="0" spc="5" dirty="0">
                <a:latin typeface="Trebuchet MS"/>
                <a:cs typeface="Trebuchet MS"/>
              </a:rPr>
              <a:t>S</a:t>
            </a:r>
            <a:r>
              <a:rPr b="0" spc="15" dirty="0">
                <a:latin typeface="Trebuchet MS"/>
                <a:cs typeface="Trebuchet MS"/>
              </a:rPr>
              <a:t>umm</a:t>
            </a:r>
            <a:r>
              <a:rPr b="0" spc="5" dirty="0">
                <a:latin typeface="Trebuchet MS"/>
                <a:cs typeface="Trebuchet MS"/>
              </a:rPr>
              <a:t>ar</a:t>
            </a:r>
            <a:r>
              <a:rPr b="0" spc="10" dirty="0">
                <a:latin typeface="Trebuchet MS"/>
                <a:cs typeface="Trebuchet MS"/>
              </a:rPr>
              <a:t>y</a:t>
            </a:r>
          </a:p>
        </p:txBody>
      </p:sp>
      <p:sp>
        <p:nvSpPr>
          <p:cNvPr id="3" name="object 3"/>
          <p:cNvSpPr txBox="1"/>
          <p:nvPr/>
        </p:nvSpPr>
        <p:spPr>
          <a:xfrm>
            <a:off x="609600" y="1371600"/>
            <a:ext cx="6512559" cy="6549229"/>
          </a:xfrm>
          <a:prstGeom prst="rect">
            <a:avLst/>
          </a:prstGeom>
        </p:spPr>
        <p:txBody>
          <a:bodyPr vert="horz" wrap="square" lIns="0" tIns="130810" rIns="0" bIns="0" rtlCol="0">
            <a:spAutoFit/>
          </a:bodyPr>
          <a:lstStyle/>
          <a:p>
            <a:pPr marL="323215" indent="-285750">
              <a:lnSpc>
                <a:spcPct val="100000"/>
              </a:lnSpc>
              <a:spcBef>
                <a:spcPts val="1030"/>
              </a:spcBef>
              <a:buClr>
                <a:srgbClr val="90C225"/>
              </a:buClr>
              <a:buSzPct val="78787"/>
              <a:buFont typeface="Wingdings" panose="05000000000000000000" pitchFamily="2" charset="2"/>
              <a:buChar char="v"/>
              <a:tabLst>
                <a:tab pos="321310" algn="l"/>
                <a:tab pos="321945" algn="l"/>
              </a:tabLst>
            </a:pPr>
            <a:r>
              <a:rPr sz="2000" dirty="0">
                <a:solidFill>
                  <a:srgbClr val="3F3F3F"/>
                </a:solidFill>
                <a:latin typeface="Trebuchet MS"/>
                <a:cs typeface="Trebuchet MS"/>
              </a:rPr>
              <a:t>Atmospheric</a:t>
            </a:r>
            <a:r>
              <a:rPr sz="2000" spc="-40" dirty="0">
                <a:solidFill>
                  <a:srgbClr val="3F3F3F"/>
                </a:solidFill>
                <a:latin typeface="Trebuchet MS"/>
                <a:cs typeface="Trebuchet MS"/>
              </a:rPr>
              <a:t> </a:t>
            </a:r>
            <a:r>
              <a:rPr sz="2000" dirty="0">
                <a:solidFill>
                  <a:srgbClr val="3F3F3F"/>
                </a:solidFill>
                <a:latin typeface="Trebuchet MS"/>
                <a:cs typeface="Trebuchet MS"/>
              </a:rPr>
              <a:t>CO</a:t>
            </a:r>
            <a:r>
              <a:rPr sz="2000" baseline="-20202" dirty="0">
                <a:solidFill>
                  <a:srgbClr val="3F3F3F"/>
                </a:solidFill>
                <a:latin typeface="Trebuchet MS"/>
                <a:cs typeface="Trebuchet MS"/>
              </a:rPr>
              <a:t>2</a:t>
            </a:r>
            <a:endParaRPr sz="2000" baseline="-20202" dirty="0">
              <a:latin typeface="Trebuchet MS"/>
              <a:cs typeface="Trebuchet MS"/>
            </a:endParaRPr>
          </a:p>
          <a:p>
            <a:pPr marL="701040" lvl="1" indent="-285750">
              <a:lnSpc>
                <a:spcPct val="100000"/>
              </a:lnSpc>
              <a:spcBef>
                <a:spcPts val="875"/>
              </a:spcBef>
              <a:buClr>
                <a:srgbClr val="90C225"/>
              </a:buClr>
              <a:buSzPct val="79310"/>
              <a:buFont typeface="Wingdings" panose="05000000000000000000" pitchFamily="2" charset="2"/>
              <a:buChar char="v"/>
              <a:tabLst>
                <a:tab pos="650875" algn="l"/>
              </a:tabLst>
            </a:pPr>
            <a:r>
              <a:rPr spc="15" dirty="0">
                <a:solidFill>
                  <a:srgbClr val="3F3F3F"/>
                </a:solidFill>
                <a:latin typeface="Trebuchet MS"/>
                <a:cs typeface="Trebuchet MS"/>
              </a:rPr>
              <a:t>Not caused by carbon </a:t>
            </a:r>
            <a:r>
              <a:rPr spc="10" dirty="0">
                <a:solidFill>
                  <a:srgbClr val="3F3F3F"/>
                </a:solidFill>
                <a:latin typeface="Trebuchet MS"/>
                <a:cs typeface="Trebuchet MS"/>
              </a:rPr>
              <a:t>dioxide </a:t>
            </a:r>
            <a:r>
              <a:rPr spc="15" dirty="0">
                <a:solidFill>
                  <a:srgbClr val="3F3F3F"/>
                </a:solidFill>
                <a:latin typeface="Trebuchet MS"/>
                <a:cs typeface="Trebuchet MS"/>
              </a:rPr>
              <a:t>emissions. </a:t>
            </a:r>
            <a:r>
              <a:rPr spc="10" dirty="0">
                <a:solidFill>
                  <a:srgbClr val="3F3F3F"/>
                </a:solidFill>
                <a:latin typeface="Trebuchet MS"/>
                <a:cs typeface="Trebuchet MS"/>
              </a:rPr>
              <a:t>Little</a:t>
            </a:r>
            <a:r>
              <a:rPr spc="-120" dirty="0">
                <a:solidFill>
                  <a:srgbClr val="3F3F3F"/>
                </a:solidFill>
                <a:latin typeface="Trebuchet MS"/>
                <a:cs typeface="Trebuchet MS"/>
              </a:rPr>
              <a:t> </a:t>
            </a:r>
            <a:r>
              <a:rPr spc="15" dirty="0">
                <a:solidFill>
                  <a:srgbClr val="3F3F3F"/>
                </a:solidFill>
                <a:latin typeface="Trebuchet MS"/>
                <a:cs typeface="Trebuchet MS"/>
              </a:rPr>
              <a:t>effect.</a:t>
            </a:r>
            <a:endParaRPr dirty="0">
              <a:latin typeface="Trebuchet MS"/>
              <a:cs typeface="Trebuchet MS"/>
            </a:endParaRPr>
          </a:p>
          <a:p>
            <a:pPr marL="701040" lvl="1" indent="-285750">
              <a:lnSpc>
                <a:spcPct val="100000"/>
              </a:lnSpc>
              <a:spcBef>
                <a:spcPts val="860"/>
              </a:spcBef>
              <a:buClr>
                <a:srgbClr val="90C225"/>
              </a:buClr>
              <a:buSzPct val="79310"/>
              <a:buFont typeface="Wingdings" panose="05000000000000000000" pitchFamily="2" charset="2"/>
              <a:buChar char="v"/>
              <a:tabLst>
                <a:tab pos="650875" algn="l"/>
              </a:tabLst>
            </a:pPr>
            <a:r>
              <a:rPr spc="15" dirty="0">
                <a:solidFill>
                  <a:srgbClr val="3F3F3F"/>
                </a:solidFill>
                <a:latin typeface="Trebuchet MS"/>
                <a:cs typeface="Trebuchet MS"/>
              </a:rPr>
              <a:t>Caused by massive loss of photosynthesis. Mainly </a:t>
            </a:r>
            <a:r>
              <a:rPr spc="20" dirty="0">
                <a:solidFill>
                  <a:srgbClr val="3F3F3F"/>
                </a:solidFill>
                <a:latin typeface="Trebuchet MS"/>
                <a:cs typeface="Trebuchet MS"/>
              </a:rPr>
              <a:t>Amazon</a:t>
            </a:r>
            <a:r>
              <a:rPr spc="-265" dirty="0">
                <a:solidFill>
                  <a:srgbClr val="3F3F3F"/>
                </a:solidFill>
                <a:latin typeface="Trebuchet MS"/>
                <a:cs typeface="Trebuchet MS"/>
              </a:rPr>
              <a:t> </a:t>
            </a:r>
            <a:r>
              <a:rPr spc="-45" dirty="0">
                <a:solidFill>
                  <a:srgbClr val="3F3F3F"/>
                </a:solidFill>
                <a:latin typeface="Trebuchet MS"/>
                <a:cs typeface="Trebuchet MS"/>
              </a:rPr>
              <a:t>Rain-forest</a:t>
            </a:r>
            <a:r>
              <a:rPr lang="en-US" spc="-45" dirty="0">
                <a:solidFill>
                  <a:srgbClr val="3F3F3F"/>
                </a:solidFill>
                <a:latin typeface="Trebuchet MS"/>
                <a:cs typeface="Trebuchet MS"/>
              </a:rPr>
              <a:t>. Trees release Terpenes which induce rain!</a:t>
            </a:r>
            <a:endParaRPr dirty="0">
              <a:latin typeface="Trebuchet MS"/>
              <a:cs typeface="Trebuchet MS"/>
            </a:endParaRPr>
          </a:p>
          <a:p>
            <a:pPr marL="701040" lvl="1" indent="-285750">
              <a:lnSpc>
                <a:spcPct val="100000"/>
              </a:lnSpc>
              <a:spcBef>
                <a:spcPts val="865"/>
              </a:spcBef>
              <a:buClr>
                <a:srgbClr val="90C225"/>
              </a:buClr>
              <a:buSzPct val="79310"/>
              <a:buFont typeface="Wingdings" panose="05000000000000000000" pitchFamily="2" charset="2"/>
              <a:buChar char="v"/>
              <a:tabLst>
                <a:tab pos="650875" algn="l"/>
              </a:tabLst>
            </a:pPr>
            <a:r>
              <a:rPr spc="20" dirty="0">
                <a:solidFill>
                  <a:srgbClr val="3F3F3F"/>
                </a:solidFill>
                <a:latin typeface="Trebuchet MS"/>
                <a:cs typeface="Trebuchet MS"/>
              </a:rPr>
              <a:t>Does not </a:t>
            </a:r>
            <a:r>
              <a:rPr spc="15" dirty="0">
                <a:solidFill>
                  <a:srgbClr val="3F3F3F"/>
                </a:solidFill>
                <a:latin typeface="Trebuchet MS"/>
                <a:cs typeface="Trebuchet MS"/>
              </a:rPr>
              <a:t>freeze </a:t>
            </a:r>
            <a:r>
              <a:rPr spc="10" dirty="0">
                <a:solidFill>
                  <a:srgbClr val="3F3F3F"/>
                </a:solidFill>
                <a:latin typeface="Trebuchet MS"/>
                <a:cs typeface="Trebuchet MS"/>
              </a:rPr>
              <a:t>in </a:t>
            </a:r>
            <a:r>
              <a:rPr spc="15" dirty="0">
                <a:solidFill>
                  <a:srgbClr val="3F3F3F"/>
                </a:solidFill>
                <a:latin typeface="Trebuchet MS"/>
                <a:cs typeface="Trebuchet MS"/>
              </a:rPr>
              <a:t>upper</a:t>
            </a:r>
            <a:r>
              <a:rPr spc="-95" dirty="0">
                <a:solidFill>
                  <a:srgbClr val="3F3F3F"/>
                </a:solidFill>
                <a:latin typeface="Trebuchet MS"/>
                <a:cs typeface="Trebuchet MS"/>
              </a:rPr>
              <a:t> </a:t>
            </a:r>
            <a:r>
              <a:rPr spc="15" dirty="0">
                <a:solidFill>
                  <a:srgbClr val="3F3F3F"/>
                </a:solidFill>
                <a:latin typeface="Trebuchet MS"/>
                <a:cs typeface="Trebuchet MS"/>
              </a:rPr>
              <a:t>atmosphere.</a:t>
            </a:r>
            <a:endParaRPr dirty="0">
              <a:latin typeface="Trebuchet MS"/>
              <a:cs typeface="Trebuchet MS"/>
            </a:endParaRPr>
          </a:p>
          <a:p>
            <a:pPr marL="701040" lvl="1" indent="-285750">
              <a:lnSpc>
                <a:spcPct val="100000"/>
              </a:lnSpc>
              <a:spcBef>
                <a:spcPts val="875"/>
              </a:spcBef>
              <a:buClr>
                <a:srgbClr val="90C225"/>
              </a:buClr>
              <a:buSzPct val="79310"/>
              <a:buFont typeface="Wingdings" panose="05000000000000000000" pitchFamily="2" charset="2"/>
              <a:buChar char="v"/>
              <a:tabLst>
                <a:tab pos="650875" algn="l"/>
              </a:tabLst>
            </a:pPr>
            <a:r>
              <a:rPr spc="15" dirty="0">
                <a:solidFill>
                  <a:srgbClr val="3F3F3F"/>
                </a:solidFill>
                <a:latin typeface="Trebuchet MS"/>
                <a:cs typeface="Trebuchet MS"/>
              </a:rPr>
              <a:t>Sea Level </a:t>
            </a:r>
            <a:r>
              <a:rPr spc="10" dirty="0">
                <a:solidFill>
                  <a:srgbClr val="3F3F3F"/>
                </a:solidFill>
                <a:latin typeface="Trebuchet MS"/>
                <a:cs typeface="Trebuchet MS"/>
              </a:rPr>
              <a:t>rise is </a:t>
            </a:r>
            <a:r>
              <a:rPr spc="20" dirty="0">
                <a:solidFill>
                  <a:srgbClr val="3F3F3F"/>
                </a:solidFill>
                <a:latin typeface="Trebuchet MS"/>
                <a:cs typeface="Trebuchet MS"/>
              </a:rPr>
              <a:t>not</a:t>
            </a:r>
            <a:r>
              <a:rPr spc="-70" dirty="0">
                <a:solidFill>
                  <a:srgbClr val="3F3F3F"/>
                </a:solidFill>
                <a:latin typeface="Trebuchet MS"/>
                <a:cs typeface="Trebuchet MS"/>
              </a:rPr>
              <a:t> </a:t>
            </a:r>
            <a:r>
              <a:rPr spc="10" dirty="0">
                <a:solidFill>
                  <a:srgbClr val="3F3F3F"/>
                </a:solidFill>
                <a:latin typeface="Trebuchet MS"/>
                <a:cs typeface="Trebuchet MS"/>
              </a:rPr>
              <a:t>accelerating</a:t>
            </a:r>
            <a:r>
              <a:rPr spc="10" dirty="0" smtClean="0">
                <a:solidFill>
                  <a:srgbClr val="3F3F3F"/>
                </a:solidFill>
                <a:latin typeface="Trebuchet MS"/>
                <a:cs typeface="Trebuchet MS"/>
              </a:rPr>
              <a:t>.</a:t>
            </a:r>
            <a:endParaRPr lang="en-US" spc="10" dirty="0" smtClean="0">
              <a:solidFill>
                <a:srgbClr val="3F3F3F"/>
              </a:solidFill>
              <a:latin typeface="Trebuchet MS"/>
              <a:cs typeface="Trebuchet MS"/>
            </a:endParaRPr>
          </a:p>
          <a:p>
            <a:pPr marL="701040" lvl="1" indent="-285750">
              <a:lnSpc>
                <a:spcPct val="100000"/>
              </a:lnSpc>
              <a:spcBef>
                <a:spcPts val="875"/>
              </a:spcBef>
              <a:buClr>
                <a:srgbClr val="90C225"/>
              </a:buClr>
              <a:buSzPct val="79310"/>
              <a:buFont typeface="Wingdings" panose="05000000000000000000" pitchFamily="2" charset="2"/>
              <a:buChar char="v"/>
              <a:tabLst>
                <a:tab pos="650875" algn="l"/>
              </a:tabLst>
            </a:pPr>
            <a:r>
              <a:rPr lang="en-US" spc="10" dirty="0" err="1" smtClean="0">
                <a:solidFill>
                  <a:srgbClr val="3F3F3F"/>
                </a:solidFill>
                <a:latin typeface="Trebuchet MS"/>
                <a:cs typeface="Trebuchet MS"/>
              </a:rPr>
              <a:t>NiCE</a:t>
            </a:r>
            <a:r>
              <a:rPr lang="en-US" spc="10" dirty="0" smtClean="0">
                <a:solidFill>
                  <a:srgbClr val="3F3F3F"/>
                </a:solidFill>
                <a:latin typeface="Trebuchet MS"/>
                <a:cs typeface="Trebuchet MS"/>
              </a:rPr>
              <a:t> fix for storms. Better Dam management needed.</a:t>
            </a:r>
          </a:p>
          <a:p>
            <a:pPr marL="701040" lvl="1" indent="-285750">
              <a:spcBef>
                <a:spcPts val="875"/>
              </a:spcBef>
              <a:buClr>
                <a:srgbClr val="90C225"/>
              </a:buClr>
              <a:buSzPct val="79310"/>
              <a:buFont typeface="Wingdings" panose="05000000000000000000" pitchFamily="2" charset="2"/>
              <a:buChar char="v"/>
              <a:tabLst>
                <a:tab pos="650875" algn="l"/>
              </a:tabLst>
            </a:pPr>
            <a:r>
              <a:rPr lang="en-US" dirty="0"/>
              <a:t>There is nothing green in the green new deal unless you like rolling blackouts! Solar panels don’t work at night or with snow on them. Windmills are not the solution </a:t>
            </a:r>
            <a:r>
              <a:rPr lang="en-US" u="sng" dirty="0">
                <a:hlinkClick r:id="rId2"/>
              </a:rPr>
              <a:t>https://</a:t>
            </a:r>
            <a:r>
              <a:rPr lang="en-US" u="sng" dirty="0" smtClean="0">
                <a:hlinkClick r:id="rId2"/>
              </a:rPr>
              <a:t>www.youtube.com/watch?v=JYHX-Ib3Q5Q</a:t>
            </a:r>
            <a:endParaRPr lang="en-US" u="sng" dirty="0" smtClean="0"/>
          </a:p>
          <a:p>
            <a:pPr marL="701040" lvl="1" indent="-285750">
              <a:spcBef>
                <a:spcPts val="875"/>
              </a:spcBef>
              <a:buClr>
                <a:srgbClr val="90C225"/>
              </a:buClr>
              <a:buSzPct val="79310"/>
              <a:buFont typeface="Wingdings" panose="05000000000000000000" pitchFamily="2" charset="2"/>
              <a:buChar char="v"/>
              <a:tabLst>
                <a:tab pos="650875" algn="l"/>
              </a:tabLst>
            </a:pPr>
            <a:r>
              <a:rPr lang="en-US" dirty="0" smtClean="0">
                <a:latin typeface="Trebuchet MS"/>
                <a:cs typeface="Trebuchet MS"/>
              </a:rPr>
              <a:t>India and China need to remove lead from gasoline and install pollution mitigation equipment on their factories.</a:t>
            </a:r>
          </a:p>
          <a:p>
            <a:pPr marL="701040" lvl="1" indent="-285750">
              <a:spcBef>
                <a:spcPts val="875"/>
              </a:spcBef>
              <a:buClr>
                <a:srgbClr val="90C225"/>
              </a:buClr>
              <a:buSzPct val="79310"/>
              <a:buFont typeface="Wingdings" panose="05000000000000000000" pitchFamily="2" charset="2"/>
              <a:buChar char="v"/>
              <a:tabLst>
                <a:tab pos="650875" algn="l"/>
              </a:tabLst>
            </a:pPr>
            <a:r>
              <a:rPr lang="en-US" dirty="0" smtClean="0">
                <a:latin typeface="Trebuchet MS"/>
                <a:cs typeface="Trebuchet MS"/>
              </a:rPr>
              <a:t>College Textbook for Environmental science on cctruth.org</a:t>
            </a:r>
            <a:endParaRPr dirty="0">
              <a:latin typeface="Trebuchet MS"/>
              <a:cs typeface="Trebuchet MS"/>
            </a:endParaRPr>
          </a:p>
          <a:p>
            <a:pPr marL="701040" lvl="1" indent="-285750">
              <a:lnSpc>
                <a:spcPct val="100000"/>
              </a:lnSpc>
              <a:spcBef>
                <a:spcPts val="865"/>
              </a:spcBef>
              <a:buClr>
                <a:srgbClr val="90C225"/>
              </a:buClr>
              <a:buSzPct val="79310"/>
              <a:buFont typeface="Wingdings" panose="05000000000000000000" pitchFamily="2" charset="2"/>
              <a:buChar char="v"/>
              <a:tabLst>
                <a:tab pos="650875" algn="l"/>
              </a:tabLst>
            </a:pPr>
            <a:r>
              <a:rPr spc="15" dirty="0">
                <a:solidFill>
                  <a:srgbClr val="3F3F3F"/>
                </a:solidFill>
                <a:latin typeface="Trebuchet MS"/>
                <a:cs typeface="Trebuchet MS"/>
              </a:rPr>
              <a:t>Contact</a:t>
            </a:r>
            <a:r>
              <a:rPr spc="-15" dirty="0">
                <a:solidFill>
                  <a:srgbClr val="3F3F3F"/>
                </a:solidFill>
                <a:latin typeface="Trebuchet MS"/>
                <a:cs typeface="Trebuchet MS"/>
              </a:rPr>
              <a:t> </a:t>
            </a:r>
            <a:r>
              <a:rPr spc="15" dirty="0">
                <a:solidFill>
                  <a:srgbClr val="3F3F3F"/>
                </a:solidFill>
                <a:latin typeface="Trebuchet MS"/>
                <a:cs typeface="Trebuchet MS"/>
              </a:rPr>
              <a:t>Data</a:t>
            </a:r>
            <a:endParaRPr dirty="0">
              <a:latin typeface="Trebuchet MS"/>
              <a:cs typeface="Trebuchet MS"/>
            </a:endParaRPr>
          </a:p>
          <a:p>
            <a:pPr marL="1076960" lvl="2" indent="-285750">
              <a:lnSpc>
                <a:spcPct val="100000"/>
              </a:lnSpc>
              <a:spcBef>
                <a:spcPts val="860"/>
              </a:spcBef>
              <a:buClr>
                <a:srgbClr val="90C225"/>
              </a:buClr>
              <a:buSzPct val="80769"/>
              <a:buFont typeface="Wingdings" panose="05000000000000000000" pitchFamily="2" charset="2"/>
              <a:buChar char="v"/>
              <a:tabLst>
                <a:tab pos="981710" algn="l"/>
              </a:tabLst>
            </a:pPr>
            <a:r>
              <a:rPr sz="1600" spc="5" dirty="0">
                <a:solidFill>
                  <a:srgbClr val="3F3F3F"/>
                </a:solidFill>
                <a:latin typeface="Trebuchet MS"/>
                <a:cs typeface="Trebuchet MS"/>
                <a:hlinkClick r:id="rId3"/>
              </a:rPr>
              <a:t>research@cctruth.org</a:t>
            </a:r>
            <a:r>
              <a:rPr sz="1600" spc="10" dirty="0">
                <a:solidFill>
                  <a:srgbClr val="3F3F3F"/>
                </a:solidFill>
                <a:latin typeface="Trebuchet MS"/>
                <a:cs typeface="Trebuchet MS"/>
                <a:hlinkClick r:id="rId3"/>
              </a:rPr>
              <a:t> </a:t>
            </a:r>
            <a:r>
              <a:rPr lang="en-US" sz="1600" spc="5" dirty="0" smtClean="0">
                <a:solidFill>
                  <a:srgbClr val="3F3F3F"/>
                </a:solidFill>
                <a:latin typeface="Trebuchet MS"/>
                <a:cs typeface="Trebuchet MS"/>
              </a:rPr>
              <a:t>503-608-7611</a:t>
            </a:r>
            <a:endParaRPr sz="1600" dirty="0">
              <a:latin typeface="Trebuchet MS"/>
              <a:cs typeface="Trebuchet MS"/>
            </a:endParaRPr>
          </a:p>
        </p:txBody>
      </p:sp>
      <p:sp>
        <p:nvSpPr>
          <p:cNvPr id="4" name="Slide Number Placeholder 3"/>
          <p:cNvSpPr>
            <a:spLocks noGrp="1"/>
          </p:cNvSpPr>
          <p:nvPr>
            <p:ph type="sldNum" sz="quarter" idx="7"/>
          </p:nvPr>
        </p:nvSpPr>
        <p:spPr/>
        <p:txBody>
          <a:bodyPr/>
          <a:lstStyle/>
          <a:p>
            <a:fld id="{B6F15528-21DE-4FAA-801E-634DDDAF4B2B}" type="slidenum">
              <a:rPr lang="en-US" smtClean="0"/>
              <a:t>66</a:t>
            </a:fld>
            <a:endParaRPr lang="en-US"/>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90600" y="457200"/>
            <a:ext cx="5105400" cy="570028"/>
          </a:xfrm>
          <a:prstGeom prst="rect">
            <a:avLst/>
          </a:prstGeom>
        </p:spPr>
        <p:txBody>
          <a:bodyPr vert="horz" wrap="square" lIns="0" tIns="15875" rIns="0" bIns="0" rtlCol="0">
            <a:spAutoFit/>
          </a:bodyPr>
          <a:lstStyle/>
          <a:p>
            <a:pPr marL="12700" algn="ctr">
              <a:lnSpc>
                <a:spcPct val="100000"/>
              </a:lnSpc>
              <a:spcBef>
                <a:spcPts val="125"/>
              </a:spcBef>
            </a:pPr>
            <a:r>
              <a:rPr sz="3600" b="0" spc="10" dirty="0">
                <a:latin typeface="Trebuchet MS"/>
                <a:cs typeface="Trebuchet MS"/>
              </a:rPr>
              <a:t>Ac</a:t>
            </a:r>
            <a:r>
              <a:rPr sz="3600" b="0" spc="5" dirty="0">
                <a:latin typeface="Trebuchet MS"/>
                <a:cs typeface="Trebuchet MS"/>
              </a:rPr>
              <a:t>k</a:t>
            </a:r>
            <a:r>
              <a:rPr sz="3600" b="0" spc="10" dirty="0">
                <a:latin typeface="Trebuchet MS"/>
                <a:cs typeface="Trebuchet MS"/>
              </a:rPr>
              <a:t>no</a:t>
            </a:r>
            <a:r>
              <a:rPr sz="3600" b="0" spc="20" dirty="0">
                <a:latin typeface="Trebuchet MS"/>
                <a:cs typeface="Trebuchet MS"/>
              </a:rPr>
              <a:t>w</a:t>
            </a:r>
            <a:r>
              <a:rPr sz="3600" b="0" spc="5" dirty="0">
                <a:latin typeface="Trebuchet MS"/>
                <a:cs typeface="Trebuchet MS"/>
              </a:rPr>
              <a:t>led</a:t>
            </a:r>
            <a:r>
              <a:rPr sz="3600" b="0" dirty="0">
                <a:latin typeface="Trebuchet MS"/>
                <a:cs typeface="Trebuchet MS"/>
              </a:rPr>
              <a:t>g</a:t>
            </a:r>
            <a:r>
              <a:rPr sz="3600" b="0" spc="20" dirty="0">
                <a:latin typeface="Trebuchet MS"/>
                <a:cs typeface="Trebuchet MS"/>
              </a:rPr>
              <a:t>m</a:t>
            </a:r>
            <a:r>
              <a:rPr sz="3600" b="0" spc="5" dirty="0">
                <a:latin typeface="Trebuchet MS"/>
                <a:cs typeface="Trebuchet MS"/>
              </a:rPr>
              <a:t>e</a:t>
            </a:r>
            <a:r>
              <a:rPr sz="3600" b="0" dirty="0">
                <a:latin typeface="Trebuchet MS"/>
                <a:cs typeface="Trebuchet MS"/>
              </a:rPr>
              <a:t>nt</a:t>
            </a:r>
            <a:r>
              <a:rPr sz="3600" b="0" spc="10" dirty="0">
                <a:latin typeface="Trebuchet MS"/>
                <a:cs typeface="Trebuchet MS"/>
              </a:rPr>
              <a:t>s</a:t>
            </a:r>
          </a:p>
        </p:txBody>
      </p:sp>
      <p:sp>
        <p:nvSpPr>
          <p:cNvPr id="3" name="object 3"/>
          <p:cNvSpPr txBox="1"/>
          <p:nvPr/>
        </p:nvSpPr>
        <p:spPr>
          <a:xfrm>
            <a:off x="685800" y="1447800"/>
            <a:ext cx="6427470" cy="2375650"/>
          </a:xfrm>
          <a:prstGeom prst="rect">
            <a:avLst/>
          </a:prstGeom>
        </p:spPr>
        <p:txBody>
          <a:bodyPr vert="horz" wrap="square" lIns="0" tIns="117475" rIns="0" bIns="0" rtlCol="0">
            <a:spAutoFit/>
          </a:bodyPr>
          <a:lstStyle/>
          <a:p>
            <a:pPr marL="354965" indent="-342900">
              <a:lnSpc>
                <a:spcPct val="100000"/>
              </a:lnSpc>
              <a:spcBef>
                <a:spcPts val="925"/>
              </a:spcBef>
              <a:buClr>
                <a:srgbClr val="90C225"/>
              </a:buClr>
              <a:buSzPct val="78787"/>
              <a:buFont typeface="Wingdings" panose="05000000000000000000" pitchFamily="2" charset="2"/>
              <a:buChar char="v"/>
              <a:tabLst>
                <a:tab pos="295910" algn="l"/>
                <a:tab pos="296545" algn="l"/>
              </a:tabLst>
            </a:pPr>
            <a:r>
              <a:rPr sz="2000" spc="-5" dirty="0">
                <a:solidFill>
                  <a:srgbClr val="3F3F3F"/>
                </a:solidFill>
                <a:latin typeface="Trebuchet MS"/>
                <a:cs typeface="Trebuchet MS"/>
              </a:rPr>
              <a:t>International </a:t>
            </a:r>
            <a:r>
              <a:rPr sz="2000" dirty="0">
                <a:solidFill>
                  <a:srgbClr val="3F3F3F"/>
                </a:solidFill>
                <a:latin typeface="Trebuchet MS"/>
                <a:cs typeface="Trebuchet MS"/>
              </a:rPr>
              <a:t>Journal of Chemical</a:t>
            </a:r>
            <a:r>
              <a:rPr sz="2000" spc="-125" dirty="0">
                <a:solidFill>
                  <a:srgbClr val="3F3F3F"/>
                </a:solidFill>
                <a:latin typeface="Trebuchet MS"/>
                <a:cs typeface="Trebuchet MS"/>
              </a:rPr>
              <a:t> </a:t>
            </a:r>
            <a:r>
              <a:rPr sz="2000" spc="-5" dirty="0">
                <a:solidFill>
                  <a:srgbClr val="3F3F3F"/>
                </a:solidFill>
                <a:latin typeface="Trebuchet MS"/>
                <a:cs typeface="Trebuchet MS"/>
              </a:rPr>
              <a:t>Engineering</a:t>
            </a:r>
            <a:endParaRPr sz="2000" dirty="0">
              <a:latin typeface="Trebuchet MS"/>
              <a:cs typeface="Trebuchet MS"/>
            </a:endParaRPr>
          </a:p>
          <a:p>
            <a:pPr marL="354965" indent="-342900">
              <a:lnSpc>
                <a:spcPct val="100000"/>
              </a:lnSpc>
              <a:spcBef>
                <a:spcPts val="830"/>
              </a:spcBef>
              <a:buClr>
                <a:srgbClr val="90C225"/>
              </a:buClr>
              <a:buSzPct val="78787"/>
              <a:buFont typeface="Wingdings" panose="05000000000000000000" pitchFamily="2" charset="2"/>
              <a:buChar char="v"/>
              <a:tabLst>
                <a:tab pos="295910" algn="l"/>
                <a:tab pos="296545" algn="l"/>
              </a:tabLst>
            </a:pPr>
            <a:r>
              <a:rPr sz="2000" spc="-5" dirty="0">
                <a:solidFill>
                  <a:srgbClr val="3F3F3F"/>
                </a:solidFill>
                <a:latin typeface="Trebuchet MS"/>
                <a:cs typeface="Trebuchet MS"/>
              </a:rPr>
              <a:t>International </a:t>
            </a:r>
            <a:r>
              <a:rPr sz="2000" dirty="0">
                <a:solidFill>
                  <a:srgbClr val="3F3F3F"/>
                </a:solidFill>
                <a:latin typeface="Trebuchet MS"/>
                <a:cs typeface="Trebuchet MS"/>
              </a:rPr>
              <a:t>Journal of </a:t>
            </a:r>
            <a:r>
              <a:rPr sz="2000" spc="-5" dirty="0">
                <a:solidFill>
                  <a:srgbClr val="3F3F3F"/>
                </a:solidFill>
                <a:latin typeface="Trebuchet MS"/>
                <a:cs typeface="Trebuchet MS"/>
              </a:rPr>
              <a:t>Environmental Science </a:t>
            </a:r>
            <a:r>
              <a:rPr sz="2000" dirty="0">
                <a:solidFill>
                  <a:srgbClr val="3F3F3F"/>
                </a:solidFill>
                <a:latin typeface="Trebuchet MS"/>
                <a:cs typeface="Trebuchet MS"/>
              </a:rPr>
              <a:t>and</a:t>
            </a:r>
            <a:r>
              <a:rPr sz="2000" spc="-110" dirty="0">
                <a:solidFill>
                  <a:srgbClr val="3F3F3F"/>
                </a:solidFill>
                <a:latin typeface="Trebuchet MS"/>
                <a:cs typeface="Trebuchet MS"/>
              </a:rPr>
              <a:t> </a:t>
            </a:r>
            <a:r>
              <a:rPr sz="2000" dirty="0">
                <a:solidFill>
                  <a:srgbClr val="3F3F3F"/>
                </a:solidFill>
                <a:latin typeface="Trebuchet MS"/>
                <a:cs typeface="Trebuchet MS"/>
              </a:rPr>
              <a:t>Development</a:t>
            </a:r>
            <a:endParaRPr lang="en-US" sz="2000" dirty="0">
              <a:solidFill>
                <a:srgbClr val="3F3F3F"/>
              </a:solidFill>
              <a:latin typeface="Trebuchet MS"/>
              <a:cs typeface="Trebuchet MS"/>
            </a:endParaRPr>
          </a:p>
          <a:p>
            <a:pPr marL="354965" indent="-342900">
              <a:lnSpc>
                <a:spcPct val="100000"/>
              </a:lnSpc>
              <a:spcBef>
                <a:spcPts val="830"/>
              </a:spcBef>
              <a:buClr>
                <a:srgbClr val="90C225"/>
              </a:buClr>
              <a:buSzPct val="78787"/>
              <a:buFont typeface="Wingdings" panose="05000000000000000000" pitchFamily="2" charset="2"/>
              <a:buChar char="v"/>
              <a:tabLst>
                <a:tab pos="295910" algn="l"/>
                <a:tab pos="296545" algn="l"/>
              </a:tabLst>
            </a:pPr>
            <a:r>
              <a:rPr lang="en-US" sz="2000" dirty="0">
                <a:solidFill>
                  <a:srgbClr val="3F3F3F"/>
                </a:solidFill>
                <a:latin typeface="Trebuchet MS"/>
                <a:cs typeface="Trebuchet MS"/>
              </a:rPr>
              <a:t>This conference</a:t>
            </a:r>
          </a:p>
          <a:p>
            <a:pPr marL="354965" indent="-342900">
              <a:lnSpc>
                <a:spcPct val="100000"/>
              </a:lnSpc>
              <a:spcBef>
                <a:spcPts val="830"/>
              </a:spcBef>
              <a:buClr>
                <a:srgbClr val="90C225"/>
              </a:buClr>
              <a:buSzPct val="78787"/>
              <a:buFont typeface="Wingdings" panose="05000000000000000000" pitchFamily="2" charset="2"/>
              <a:buChar char="v"/>
              <a:tabLst>
                <a:tab pos="295910" algn="l"/>
                <a:tab pos="296545" algn="l"/>
              </a:tabLst>
            </a:pPr>
            <a:r>
              <a:rPr lang="en-US" sz="2000" dirty="0">
                <a:solidFill>
                  <a:srgbClr val="3F3F3F"/>
                </a:solidFill>
                <a:latin typeface="Trebuchet MS"/>
                <a:cs typeface="Trebuchet MS"/>
              </a:rPr>
              <a:t>Your kind </a:t>
            </a:r>
            <a:r>
              <a:rPr lang="en-US" sz="2000" dirty="0" smtClean="0">
                <a:solidFill>
                  <a:srgbClr val="3F3F3F"/>
                </a:solidFill>
                <a:latin typeface="Trebuchet MS"/>
                <a:cs typeface="Trebuchet MS"/>
              </a:rPr>
              <a:t>attention</a:t>
            </a:r>
          </a:p>
          <a:p>
            <a:pPr marL="354965" indent="-342900">
              <a:lnSpc>
                <a:spcPct val="100000"/>
              </a:lnSpc>
              <a:spcBef>
                <a:spcPts val="830"/>
              </a:spcBef>
              <a:buClr>
                <a:srgbClr val="90C225"/>
              </a:buClr>
              <a:buSzPct val="78787"/>
              <a:buFont typeface="Wingdings" panose="05000000000000000000" pitchFamily="2" charset="2"/>
              <a:buChar char="v"/>
              <a:tabLst>
                <a:tab pos="295910" algn="l"/>
                <a:tab pos="296545" algn="l"/>
              </a:tabLst>
            </a:pPr>
            <a:r>
              <a:rPr lang="en-US" sz="2000" dirty="0" smtClean="0">
                <a:solidFill>
                  <a:srgbClr val="3F3F3F"/>
                </a:solidFill>
                <a:latin typeface="Trebuchet MS"/>
                <a:cs typeface="Trebuchet MS"/>
              </a:rPr>
              <a:t>Huge Tree planting Event Earth Day 2023!</a:t>
            </a:r>
            <a:endParaRPr sz="2000" dirty="0">
              <a:latin typeface="Trebuchet MS"/>
              <a:cs typeface="Trebuchet MS"/>
            </a:endParaRPr>
          </a:p>
        </p:txBody>
      </p:sp>
      <p:sp>
        <p:nvSpPr>
          <p:cNvPr id="4" name="Slide Number Placeholder 3"/>
          <p:cNvSpPr>
            <a:spLocks noGrp="1"/>
          </p:cNvSpPr>
          <p:nvPr>
            <p:ph type="sldNum" sz="quarter" idx="7"/>
          </p:nvPr>
        </p:nvSpPr>
        <p:spPr/>
        <p:txBody>
          <a:bodyPr/>
          <a:lstStyle/>
          <a:p>
            <a:fld id="{B6F15528-21DE-4FAA-801E-634DDDAF4B2B}" type="slidenum">
              <a:rPr lang="en-US" smtClean="0"/>
              <a:t>67</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95400" y="304800"/>
            <a:ext cx="6248400" cy="570028"/>
          </a:xfrm>
          <a:prstGeom prst="rect">
            <a:avLst/>
          </a:prstGeom>
        </p:spPr>
        <p:txBody>
          <a:bodyPr vert="horz" wrap="square" lIns="0" tIns="15875" rIns="0" bIns="0" rtlCol="0">
            <a:spAutoFit/>
          </a:bodyPr>
          <a:lstStyle/>
          <a:p>
            <a:pPr marL="25400" algn="ctr">
              <a:lnSpc>
                <a:spcPct val="100000"/>
              </a:lnSpc>
              <a:spcBef>
                <a:spcPts val="125"/>
              </a:spcBef>
            </a:pPr>
            <a:r>
              <a:rPr sz="3600" b="0" spc="10" dirty="0">
                <a:latin typeface="Trebuchet MS"/>
                <a:cs typeface="Trebuchet MS"/>
              </a:rPr>
              <a:t>Mauna Loa </a:t>
            </a:r>
            <a:r>
              <a:rPr sz="3600" b="0" spc="15" dirty="0">
                <a:latin typeface="Trebuchet MS"/>
                <a:cs typeface="Trebuchet MS"/>
              </a:rPr>
              <a:t>CO</a:t>
            </a:r>
            <a:r>
              <a:rPr sz="3600" b="0" spc="22" baseline="-21367" dirty="0">
                <a:latin typeface="Trebuchet MS"/>
                <a:cs typeface="Trebuchet MS"/>
              </a:rPr>
              <a:t>2 </a:t>
            </a:r>
            <a:r>
              <a:rPr sz="3600" b="0" spc="10" dirty="0">
                <a:latin typeface="Trebuchet MS"/>
                <a:cs typeface="Trebuchet MS"/>
              </a:rPr>
              <a:t>Growth</a:t>
            </a:r>
            <a:r>
              <a:rPr sz="3600" b="0" spc="-440" dirty="0">
                <a:latin typeface="Trebuchet MS"/>
                <a:cs typeface="Trebuchet MS"/>
              </a:rPr>
              <a:t> </a:t>
            </a:r>
            <a:r>
              <a:rPr sz="3600" b="0" spc="5" dirty="0">
                <a:latin typeface="Trebuchet MS"/>
                <a:cs typeface="Trebuchet MS"/>
              </a:rPr>
              <a:t>Rate</a:t>
            </a:r>
            <a:endParaRPr sz="3600" dirty="0">
              <a:latin typeface="Trebuchet MS"/>
              <a:cs typeface="Trebuchet MS"/>
            </a:endParaRPr>
          </a:p>
        </p:txBody>
      </p:sp>
      <p:sp>
        <p:nvSpPr>
          <p:cNvPr id="3" name="object 3"/>
          <p:cNvSpPr txBox="1"/>
          <p:nvPr/>
        </p:nvSpPr>
        <p:spPr>
          <a:xfrm>
            <a:off x="1524000" y="2110977"/>
            <a:ext cx="6248400" cy="325089"/>
          </a:xfrm>
          <a:prstGeom prst="rect">
            <a:avLst/>
          </a:prstGeom>
        </p:spPr>
        <p:txBody>
          <a:bodyPr vert="horz" wrap="square" lIns="0" tIns="17145" rIns="0" bIns="0" rtlCol="0">
            <a:spAutoFit/>
          </a:bodyPr>
          <a:lstStyle/>
          <a:p>
            <a:pPr marL="368300" indent="-342900">
              <a:lnSpc>
                <a:spcPct val="100000"/>
              </a:lnSpc>
              <a:spcBef>
                <a:spcPts val="135"/>
              </a:spcBef>
              <a:buFont typeface="Wingdings" panose="05000000000000000000" pitchFamily="2" charset="2"/>
              <a:buChar char="v"/>
            </a:pPr>
            <a:r>
              <a:rPr sz="2000" spc="15" dirty="0">
                <a:solidFill>
                  <a:srgbClr val="323232"/>
                </a:solidFill>
                <a:latin typeface="Arial"/>
                <a:cs typeface="Arial"/>
              </a:rPr>
              <a:t>Annual </a:t>
            </a:r>
            <a:r>
              <a:rPr sz="2000" spc="20" dirty="0">
                <a:solidFill>
                  <a:srgbClr val="323232"/>
                </a:solidFill>
                <a:latin typeface="Arial"/>
                <a:cs typeface="Arial"/>
              </a:rPr>
              <a:t>mean </a:t>
            </a:r>
            <a:r>
              <a:rPr sz="2000" spc="15" dirty="0">
                <a:solidFill>
                  <a:srgbClr val="323232"/>
                </a:solidFill>
                <a:latin typeface="Arial"/>
                <a:cs typeface="Arial"/>
              </a:rPr>
              <a:t>global CO</a:t>
            </a:r>
            <a:r>
              <a:rPr sz="2000" spc="22" baseline="-19444" dirty="0">
                <a:solidFill>
                  <a:srgbClr val="323232"/>
                </a:solidFill>
                <a:latin typeface="Arial"/>
                <a:cs typeface="Arial"/>
              </a:rPr>
              <a:t>2 </a:t>
            </a:r>
            <a:r>
              <a:rPr sz="2000" spc="10" dirty="0">
                <a:solidFill>
                  <a:srgbClr val="323232"/>
                </a:solidFill>
                <a:latin typeface="Arial"/>
                <a:cs typeface="Arial"/>
              </a:rPr>
              <a:t>growth rate </a:t>
            </a:r>
            <a:r>
              <a:rPr sz="2000" spc="15" dirty="0">
                <a:solidFill>
                  <a:srgbClr val="323232"/>
                </a:solidFill>
                <a:latin typeface="Arial"/>
                <a:cs typeface="Arial"/>
              </a:rPr>
              <a:t>in</a:t>
            </a:r>
            <a:r>
              <a:rPr sz="2000" spc="-235" dirty="0">
                <a:solidFill>
                  <a:srgbClr val="323232"/>
                </a:solidFill>
                <a:latin typeface="Arial"/>
                <a:cs typeface="Arial"/>
              </a:rPr>
              <a:t> </a:t>
            </a:r>
            <a:r>
              <a:rPr sz="2000" spc="15" dirty="0">
                <a:solidFill>
                  <a:srgbClr val="323232"/>
                </a:solidFill>
                <a:latin typeface="Arial"/>
                <a:cs typeface="Arial"/>
              </a:rPr>
              <a:t>increasing.</a:t>
            </a:r>
            <a:endParaRPr sz="2000" dirty="0">
              <a:latin typeface="Arial"/>
              <a:cs typeface="Arial"/>
            </a:endParaRPr>
          </a:p>
        </p:txBody>
      </p:sp>
      <p:sp>
        <p:nvSpPr>
          <p:cNvPr id="4" name="object 4"/>
          <p:cNvSpPr/>
          <p:nvPr/>
        </p:nvSpPr>
        <p:spPr>
          <a:xfrm>
            <a:off x="4895088" y="3017520"/>
            <a:ext cx="4027932" cy="3110483"/>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565214" y="2903622"/>
            <a:ext cx="4219858" cy="3097166"/>
          </a:xfrm>
          <a:prstGeom prst="rect">
            <a:avLst/>
          </a:prstGeom>
          <a:blipFill>
            <a:blip r:embed="rId3" cstate="print"/>
            <a:stretch>
              <a:fillRect/>
            </a:stretch>
          </a:blipFill>
        </p:spPr>
        <p:txBody>
          <a:bodyPr wrap="square" lIns="0" tIns="0" rIns="0" bIns="0" rtlCol="0"/>
          <a:lstStyle/>
          <a:p>
            <a:endParaRPr/>
          </a:p>
        </p:txBody>
      </p:sp>
      <p:sp>
        <p:nvSpPr>
          <p:cNvPr id="6" name="Slide Number Placeholder 5"/>
          <p:cNvSpPr>
            <a:spLocks noGrp="1"/>
          </p:cNvSpPr>
          <p:nvPr>
            <p:ph type="sldNum" sz="quarter" idx="7"/>
          </p:nvPr>
        </p:nvSpPr>
        <p:spPr/>
        <p:txBody>
          <a:bodyPr/>
          <a:lstStyle/>
          <a:p>
            <a:fld id="{B6F15528-21DE-4FAA-801E-634DDDAF4B2B}" type="slidenum">
              <a:rPr lang="en-US" smtClean="0"/>
              <a:t>7</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08592" y="304800"/>
            <a:ext cx="4533456" cy="570028"/>
          </a:xfrm>
          <a:prstGeom prst="rect">
            <a:avLst/>
          </a:prstGeom>
        </p:spPr>
        <p:txBody>
          <a:bodyPr vert="horz" wrap="square" lIns="0" tIns="15875" rIns="0" bIns="0" rtlCol="0">
            <a:spAutoFit/>
          </a:bodyPr>
          <a:lstStyle/>
          <a:p>
            <a:pPr marL="12700">
              <a:lnSpc>
                <a:spcPct val="100000"/>
              </a:lnSpc>
              <a:spcBef>
                <a:spcPts val="125"/>
              </a:spcBef>
            </a:pPr>
            <a:r>
              <a:rPr sz="3600" b="0" spc="10" dirty="0">
                <a:latin typeface="Trebuchet MS"/>
                <a:cs typeface="Trebuchet MS"/>
              </a:rPr>
              <a:t>Where </a:t>
            </a:r>
            <a:r>
              <a:rPr sz="3600" b="0" spc="15" dirty="0">
                <a:latin typeface="Trebuchet MS"/>
                <a:cs typeface="Trebuchet MS"/>
              </a:rPr>
              <a:t>we </a:t>
            </a:r>
            <a:r>
              <a:rPr sz="3600" b="0" spc="5" dirty="0">
                <a:latin typeface="Trebuchet MS"/>
                <a:cs typeface="Trebuchet MS"/>
              </a:rPr>
              <a:t>are</a:t>
            </a:r>
            <a:r>
              <a:rPr sz="3600" b="0" spc="-114" dirty="0">
                <a:latin typeface="Trebuchet MS"/>
                <a:cs typeface="Trebuchet MS"/>
              </a:rPr>
              <a:t> </a:t>
            </a:r>
            <a:r>
              <a:rPr sz="3600" b="0" spc="10" dirty="0">
                <a:latin typeface="Trebuchet MS"/>
                <a:cs typeface="Trebuchet MS"/>
              </a:rPr>
              <a:t>going</a:t>
            </a:r>
          </a:p>
        </p:txBody>
      </p:sp>
      <p:sp>
        <p:nvSpPr>
          <p:cNvPr id="3" name="object 3"/>
          <p:cNvSpPr txBox="1">
            <a:spLocks noGrp="1"/>
          </p:cNvSpPr>
          <p:nvPr>
            <p:ph type="body" idx="1"/>
          </p:nvPr>
        </p:nvSpPr>
        <p:spPr>
          <a:xfrm>
            <a:off x="228600" y="1295400"/>
            <a:ext cx="8344534" cy="3910686"/>
          </a:xfrm>
          <a:prstGeom prst="rect">
            <a:avLst/>
          </a:prstGeom>
        </p:spPr>
        <p:txBody>
          <a:bodyPr vert="horz" wrap="square" lIns="0" tIns="131445" rIns="0" bIns="0" rtlCol="0">
            <a:spAutoFit/>
          </a:bodyPr>
          <a:lstStyle/>
          <a:p>
            <a:pPr marL="380365" indent="-342900">
              <a:lnSpc>
                <a:spcPct val="100000"/>
              </a:lnSpc>
              <a:spcBef>
                <a:spcPts val="1035"/>
              </a:spcBef>
              <a:buClr>
                <a:srgbClr val="90C225"/>
              </a:buClr>
              <a:buSzPct val="79487"/>
              <a:buFont typeface="Wingdings" panose="05000000000000000000" pitchFamily="2" charset="2"/>
              <a:buChar char="v"/>
              <a:tabLst>
                <a:tab pos="321945" algn="l"/>
              </a:tabLst>
            </a:pPr>
            <a:r>
              <a:rPr spc="10" dirty="0"/>
              <a:t>Facts</a:t>
            </a:r>
          </a:p>
          <a:p>
            <a:pPr marL="701040" lvl="1" indent="-285750">
              <a:lnSpc>
                <a:spcPct val="100000"/>
              </a:lnSpc>
              <a:spcBef>
                <a:spcPts val="844"/>
              </a:spcBef>
              <a:buClr>
                <a:srgbClr val="90C225"/>
              </a:buClr>
              <a:buSzPct val="80555"/>
              <a:buFont typeface="Wingdings" panose="05000000000000000000" pitchFamily="2" charset="2"/>
              <a:buChar char="v"/>
              <a:tabLst>
                <a:tab pos="650875" algn="l"/>
              </a:tabLst>
            </a:pPr>
            <a:r>
              <a:rPr sz="1800" spc="5" dirty="0">
                <a:latin typeface="Trebuchet MS"/>
                <a:cs typeface="Trebuchet MS"/>
              </a:rPr>
              <a:t>Minimum </a:t>
            </a:r>
            <a:r>
              <a:rPr sz="1800" dirty="0">
                <a:latin typeface="Trebuchet MS"/>
                <a:cs typeface="Trebuchet MS"/>
              </a:rPr>
              <a:t>residence time 150 years. </a:t>
            </a:r>
            <a:r>
              <a:rPr sz="1800" spc="-30" dirty="0">
                <a:latin typeface="Trebuchet MS"/>
                <a:cs typeface="Trebuchet MS"/>
              </a:rPr>
              <a:t>Was </a:t>
            </a:r>
            <a:r>
              <a:rPr sz="1800" spc="5" dirty="0">
                <a:latin typeface="Trebuchet MS"/>
                <a:cs typeface="Trebuchet MS"/>
              </a:rPr>
              <a:t>5</a:t>
            </a:r>
            <a:r>
              <a:rPr sz="1800" spc="40" dirty="0">
                <a:latin typeface="Trebuchet MS"/>
                <a:cs typeface="Trebuchet MS"/>
              </a:rPr>
              <a:t> </a:t>
            </a:r>
            <a:r>
              <a:rPr sz="1800" dirty="0">
                <a:latin typeface="Trebuchet MS"/>
                <a:cs typeface="Trebuchet MS"/>
              </a:rPr>
              <a:t>years</a:t>
            </a:r>
          </a:p>
          <a:p>
            <a:pPr marL="701040" lvl="1" indent="-285750">
              <a:lnSpc>
                <a:spcPct val="100000"/>
              </a:lnSpc>
              <a:spcBef>
                <a:spcPts val="850"/>
              </a:spcBef>
              <a:buClr>
                <a:srgbClr val="90C225"/>
              </a:buClr>
              <a:buSzPct val="80555"/>
              <a:buFont typeface="Wingdings" panose="05000000000000000000" pitchFamily="2" charset="2"/>
              <a:buChar char="v"/>
              <a:tabLst>
                <a:tab pos="650875" algn="l"/>
              </a:tabLst>
            </a:pPr>
            <a:r>
              <a:rPr sz="1800" dirty="0">
                <a:latin typeface="Trebuchet MS"/>
                <a:cs typeface="Trebuchet MS"/>
              </a:rPr>
              <a:t>Most </a:t>
            </a:r>
            <a:r>
              <a:rPr sz="1800" spc="5" dirty="0">
                <a:latin typeface="Trebuchet MS"/>
                <a:cs typeface="Trebuchet MS"/>
              </a:rPr>
              <a:t>work </a:t>
            </a:r>
            <a:r>
              <a:rPr sz="1800" dirty="0">
                <a:latin typeface="Trebuchet MS"/>
                <a:cs typeface="Trebuchet MS"/>
              </a:rPr>
              <a:t>is </a:t>
            </a:r>
            <a:r>
              <a:rPr sz="1800" spc="5" dirty="0">
                <a:latin typeface="Trebuchet MS"/>
                <a:cs typeface="Trebuchet MS"/>
              </a:rPr>
              <a:t>on </a:t>
            </a:r>
            <a:r>
              <a:rPr sz="1800" dirty="0">
                <a:latin typeface="Trebuchet MS"/>
                <a:cs typeface="Trebuchet MS"/>
              </a:rPr>
              <a:t>carbon emission</a:t>
            </a:r>
            <a:r>
              <a:rPr sz="1800" spc="-10" dirty="0">
                <a:latin typeface="Trebuchet MS"/>
                <a:cs typeface="Trebuchet MS"/>
              </a:rPr>
              <a:t> </a:t>
            </a:r>
            <a:r>
              <a:rPr sz="1800" dirty="0">
                <a:latin typeface="Trebuchet MS"/>
                <a:cs typeface="Trebuchet MS"/>
              </a:rPr>
              <a:t>reduction</a:t>
            </a:r>
          </a:p>
          <a:p>
            <a:pPr marL="619760" lvl="1" indent="-285750">
              <a:spcBef>
                <a:spcPts val="840"/>
              </a:spcBef>
              <a:buClr>
                <a:srgbClr val="90C225"/>
              </a:buClr>
              <a:buSzPct val="80555"/>
              <a:buFont typeface="Wingdings" panose="05000000000000000000" pitchFamily="2" charset="2"/>
              <a:buChar char="v"/>
              <a:tabLst>
                <a:tab pos="981710" algn="l"/>
              </a:tabLst>
            </a:pPr>
            <a:r>
              <a:rPr spc="-5" dirty="0">
                <a:latin typeface="Trebuchet MS"/>
                <a:cs typeface="Trebuchet MS"/>
              </a:rPr>
              <a:t>Reforestation </a:t>
            </a:r>
            <a:r>
              <a:rPr dirty="0">
                <a:latin typeface="Trebuchet MS"/>
                <a:cs typeface="Trebuchet MS"/>
              </a:rPr>
              <a:t>efforts in </a:t>
            </a:r>
            <a:r>
              <a:rPr spc="5" dirty="0" smtClean="0">
                <a:latin typeface="Trebuchet MS"/>
                <a:cs typeface="Trebuchet MS"/>
              </a:rPr>
              <a:t>China</a:t>
            </a:r>
            <a:r>
              <a:rPr lang="en-US" spc="5" dirty="0" smtClean="0">
                <a:latin typeface="Trebuchet MS"/>
                <a:cs typeface="Trebuchet MS"/>
              </a:rPr>
              <a:t>, Pakistan, India</a:t>
            </a:r>
            <a:r>
              <a:rPr spc="5" dirty="0" smtClean="0">
                <a:latin typeface="Trebuchet MS"/>
                <a:cs typeface="Trebuchet MS"/>
              </a:rPr>
              <a:t> </a:t>
            </a:r>
            <a:r>
              <a:rPr spc="5" dirty="0">
                <a:latin typeface="Trebuchet MS"/>
                <a:cs typeface="Trebuchet MS"/>
              </a:rPr>
              <a:t>and North </a:t>
            </a:r>
            <a:r>
              <a:rPr dirty="0">
                <a:latin typeface="Trebuchet MS"/>
                <a:cs typeface="Trebuchet MS"/>
              </a:rPr>
              <a:t>America</a:t>
            </a:r>
            <a:r>
              <a:rPr spc="-130" dirty="0">
                <a:latin typeface="Trebuchet MS"/>
                <a:cs typeface="Trebuchet MS"/>
              </a:rPr>
              <a:t> </a:t>
            </a:r>
            <a:r>
              <a:rPr spc="5" dirty="0">
                <a:latin typeface="Trebuchet MS"/>
                <a:cs typeface="Trebuchet MS"/>
              </a:rPr>
              <a:t>ongoing.</a:t>
            </a:r>
            <a:endParaRPr dirty="0">
              <a:latin typeface="Trebuchet MS"/>
              <a:cs typeface="Trebuchet MS"/>
            </a:endParaRPr>
          </a:p>
          <a:p>
            <a:pPr marL="701040" lvl="1" indent="-285750">
              <a:lnSpc>
                <a:spcPct val="100000"/>
              </a:lnSpc>
              <a:spcBef>
                <a:spcPts val="840"/>
              </a:spcBef>
              <a:buClr>
                <a:srgbClr val="90C225"/>
              </a:buClr>
              <a:buSzPct val="80555"/>
              <a:buFont typeface="Wingdings" panose="05000000000000000000" pitchFamily="2" charset="2"/>
              <a:buChar char="v"/>
              <a:tabLst>
                <a:tab pos="650875" algn="l"/>
              </a:tabLst>
            </a:pPr>
            <a:r>
              <a:rPr sz="1800" dirty="0">
                <a:latin typeface="Trebuchet MS"/>
                <a:cs typeface="Trebuchet MS"/>
              </a:rPr>
              <a:t>Atmospheric </a:t>
            </a:r>
            <a:r>
              <a:rPr sz="1800" spc="5" dirty="0">
                <a:latin typeface="Trebuchet MS"/>
                <a:cs typeface="Trebuchet MS"/>
              </a:rPr>
              <a:t>CO</a:t>
            </a:r>
            <a:r>
              <a:rPr sz="1800" spc="7" baseline="-20833" dirty="0">
                <a:latin typeface="Trebuchet MS"/>
                <a:cs typeface="Trebuchet MS"/>
              </a:rPr>
              <a:t>2 </a:t>
            </a:r>
            <a:r>
              <a:rPr sz="1800" dirty="0">
                <a:latin typeface="Trebuchet MS"/>
                <a:cs typeface="Trebuchet MS"/>
              </a:rPr>
              <a:t>is “Extra” </a:t>
            </a:r>
            <a:r>
              <a:rPr sz="1800" spc="5" dirty="0">
                <a:latin typeface="Trebuchet MS"/>
                <a:cs typeface="Trebuchet MS"/>
              </a:rPr>
              <a:t>that </a:t>
            </a:r>
            <a:r>
              <a:rPr sz="1800" dirty="0">
                <a:latin typeface="Trebuchet MS"/>
                <a:cs typeface="Trebuchet MS"/>
              </a:rPr>
              <a:t>is </a:t>
            </a:r>
            <a:r>
              <a:rPr sz="1800" spc="5" dirty="0">
                <a:latin typeface="Trebuchet MS"/>
                <a:cs typeface="Trebuchet MS"/>
              </a:rPr>
              <a:t>not consumed </a:t>
            </a:r>
            <a:r>
              <a:rPr sz="1800" dirty="0">
                <a:latin typeface="Trebuchet MS"/>
                <a:cs typeface="Trebuchet MS"/>
              </a:rPr>
              <a:t>in</a:t>
            </a:r>
            <a:r>
              <a:rPr sz="1800" spc="-180" dirty="0">
                <a:latin typeface="Trebuchet MS"/>
                <a:cs typeface="Trebuchet MS"/>
              </a:rPr>
              <a:t> </a:t>
            </a:r>
            <a:r>
              <a:rPr sz="1800" dirty="0">
                <a:latin typeface="Trebuchet MS"/>
                <a:cs typeface="Trebuchet MS"/>
              </a:rPr>
              <a:t>photosynthesis</a:t>
            </a:r>
          </a:p>
          <a:p>
            <a:pPr marL="380365" indent="-342900">
              <a:lnSpc>
                <a:spcPct val="100000"/>
              </a:lnSpc>
              <a:spcBef>
                <a:spcPts val="860"/>
              </a:spcBef>
              <a:buClr>
                <a:srgbClr val="90C225"/>
              </a:buClr>
              <a:buSzPct val="79487"/>
              <a:buFont typeface="Wingdings" panose="05000000000000000000" pitchFamily="2" charset="2"/>
              <a:buChar char="v"/>
              <a:tabLst>
                <a:tab pos="321945" algn="l"/>
              </a:tabLst>
            </a:pPr>
            <a:r>
              <a:rPr spc="10" dirty="0"/>
              <a:t>Assumptions</a:t>
            </a:r>
          </a:p>
          <a:p>
            <a:pPr marL="701040" lvl="1" indent="-285750">
              <a:lnSpc>
                <a:spcPct val="100000"/>
              </a:lnSpc>
              <a:spcBef>
                <a:spcPts val="844"/>
              </a:spcBef>
              <a:buClr>
                <a:srgbClr val="90C225"/>
              </a:buClr>
              <a:buSzPct val="80555"/>
              <a:buFont typeface="Wingdings" panose="05000000000000000000" pitchFamily="2" charset="2"/>
              <a:buChar char="v"/>
              <a:tabLst>
                <a:tab pos="650875" algn="l"/>
              </a:tabLst>
            </a:pPr>
            <a:r>
              <a:rPr sz="1800" spc="-15" dirty="0">
                <a:solidFill>
                  <a:srgbClr val="3F3F3F"/>
                </a:solidFill>
                <a:latin typeface="Trebuchet MS"/>
                <a:cs typeface="Trebuchet MS"/>
              </a:rPr>
              <a:t>Keep </a:t>
            </a:r>
            <a:r>
              <a:rPr sz="1800" spc="5" dirty="0">
                <a:solidFill>
                  <a:srgbClr val="3F3F3F"/>
                </a:solidFill>
                <a:latin typeface="Trebuchet MS"/>
                <a:cs typeface="Trebuchet MS"/>
              </a:rPr>
              <a:t>current </a:t>
            </a:r>
            <a:r>
              <a:rPr sz="1800" dirty="0">
                <a:solidFill>
                  <a:srgbClr val="3F3F3F"/>
                </a:solidFill>
                <a:latin typeface="Trebuchet MS"/>
                <a:cs typeface="Trebuchet MS"/>
              </a:rPr>
              <a:t>carbon emissions level at 35 billion </a:t>
            </a:r>
            <a:r>
              <a:rPr sz="1800" spc="5" dirty="0">
                <a:solidFill>
                  <a:srgbClr val="3F3F3F"/>
                </a:solidFill>
                <a:latin typeface="Trebuchet MS"/>
                <a:cs typeface="Trebuchet MS"/>
              </a:rPr>
              <a:t>metric tons</a:t>
            </a:r>
            <a:r>
              <a:rPr sz="1800" spc="40" dirty="0">
                <a:solidFill>
                  <a:srgbClr val="3F3F3F"/>
                </a:solidFill>
                <a:latin typeface="Trebuchet MS"/>
                <a:cs typeface="Trebuchet MS"/>
              </a:rPr>
              <a:t> </a:t>
            </a:r>
            <a:r>
              <a:rPr sz="1800" spc="-20" dirty="0">
                <a:solidFill>
                  <a:srgbClr val="3F3F3F"/>
                </a:solidFill>
                <a:latin typeface="Trebuchet MS"/>
                <a:cs typeface="Trebuchet MS"/>
              </a:rPr>
              <a:t>annually.</a:t>
            </a:r>
            <a:endParaRPr sz="1800" dirty="0">
              <a:latin typeface="Trebuchet MS"/>
              <a:cs typeface="Trebuchet MS"/>
            </a:endParaRPr>
          </a:p>
          <a:p>
            <a:pPr marL="1076960" lvl="2" indent="-285750">
              <a:lnSpc>
                <a:spcPct val="100000"/>
              </a:lnSpc>
              <a:spcBef>
                <a:spcPts val="840"/>
              </a:spcBef>
              <a:buClr>
                <a:srgbClr val="90C225"/>
              </a:buClr>
              <a:buSzPct val="80555"/>
              <a:buFont typeface="Wingdings" panose="05000000000000000000" pitchFamily="2" charset="2"/>
              <a:buChar char="v"/>
              <a:tabLst>
                <a:tab pos="981710" algn="l"/>
              </a:tabLst>
            </a:pPr>
            <a:r>
              <a:rPr sz="1800" dirty="0">
                <a:solidFill>
                  <a:srgbClr val="3F3F3F"/>
                </a:solidFill>
                <a:latin typeface="Trebuchet MS"/>
                <a:cs typeface="Trebuchet MS"/>
              </a:rPr>
              <a:t>Decreases </a:t>
            </a:r>
            <a:r>
              <a:rPr sz="1800" spc="5" dirty="0">
                <a:solidFill>
                  <a:srgbClr val="3F3F3F"/>
                </a:solidFill>
                <a:latin typeface="Trebuchet MS"/>
                <a:cs typeface="Trebuchet MS"/>
              </a:rPr>
              <a:t>of </a:t>
            </a:r>
            <a:r>
              <a:rPr sz="1800" dirty="0">
                <a:solidFill>
                  <a:srgbClr val="3F3F3F"/>
                </a:solidFill>
                <a:latin typeface="Trebuchet MS"/>
                <a:cs typeface="Trebuchet MS"/>
              </a:rPr>
              <a:t>carbon emissions will be offset by increases in</a:t>
            </a:r>
            <a:r>
              <a:rPr sz="1800" spc="160" dirty="0">
                <a:solidFill>
                  <a:srgbClr val="3F3F3F"/>
                </a:solidFill>
                <a:latin typeface="Trebuchet MS"/>
                <a:cs typeface="Trebuchet MS"/>
              </a:rPr>
              <a:t> </a:t>
            </a:r>
            <a:r>
              <a:rPr sz="1800" spc="-95" dirty="0">
                <a:solidFill>
                  <a:srgbClr val="3F3F3F"/>
                </a:solidFill>
                <a:latin typeface="Trebuchet MS"/>
                <a:cs typeface="Trebuchet MS"/>
              </a:rPr>
              <a:t>population</a:t>
            </a:r>
            <a:endParaRPr sz="1800" dirty="0">
              <a:latin typeface="Trebuchet MS"/>
              <a:cs typeface="Trebuchet MS"/>
            </a:endParaRPr>
          </a:p>
          <a:p>
            <a:pPr marL="701040" lvl="1" indent="-285750">
              <a:lnSpc>
                <a:spcPct val="100000"/>
              </a:lnSpc>
              <a:spcBef>
                <a:spcPts val="850"/>
              </a:spcBef>
              <a:buClr>
                <a:srgbClr val="90C225"/>
              </a:buClr>
              <a:buSzPct val="80555"/>
              <a:buFont typeface="Wingdings" panose="05000000000000000000" pitchFamily="2" charset="2"/>
              <a:buChar char="v"/>
              <a:tabLst>
                <a:tab pos="650875" algn="l"/>
              </a:tabLst>
            </a:pPr>
            <a:r>
              <a:rPr sz="1800" dirty="0">
                <a:solidFill>
                  <a:srgbClr val="3F3F3F"/>
                </a:solidFill>
                <a:latin typeface="Trebuchet MS"/>
                <a:cs typeface="Trebuchet MS"/>
              </a:rPr>
              <a:t>Atmospheric </a:t>
            </a:r>
            <a:r>
              <a:rPr sz="1800" spc="5" dirty="0">
                <a:solidFill>
                  <a:srgbClr val="3F3F3F"/>
                </a:solidFill>
                <a:latin typeface="Trebuchet MS"/>
                <a:cs typeface="Trebuchet MS"/>
              </a:rPr>
              <a:t>CO</a:t>
            </a:r>
            <a:r>
              <a:rPr sz="1800" spc="7" baseline="-20833" dirty="0">
                <a:solidFill>
                  <a:srgbClr val="3F3F3F"/>
                </a:solidFill>
                <a:latin typeface="Trebuchet MS"/>
                <a:cs typeface="Trebuchet MS"/>
              </a:rPr>
              <a:t>2 </a:t>
            </a:r>
            <a:r>
              <a:rPr sz="1800" dirty="0">
                <a:solidFill>
                  <a:srgbClr val="3F3F3F"/>
                </a:solidFill>
                <a:latin typeface="Trebuchet MS"/>
                <a:cs typeface="Trebuchet MS"/>
              </a:rPr>
              <a:t>stays </a:t>
            </a:r>
            <a:r>
              <a:rPr sz="1800" spc="5" dirty="0">
                <a:solidFill>
                  <a:srgbClr val="3F3F3F"/>
                </a:solidFill>
                <a:latin typeface="Trebuchet MS"/>
                <a:cs typeface="Trebuchet MS"/>
              </a:rPr>
              <a:t>the </a:t>
            </a:r>
            <a:r>
              <a:rPr sz="1800" dirty="0">
                <a:solidFill>
                  <a:srgbClr val="3F3F3F"/>
                </a:solidFill>
                <a:latin typeface="Trebuchet MS"/>
                <a:cs typeface="Trebuchet MS"/>
              </a:rPr>
              <a:t>same</a:t>
            </a:r>
            <a:r>
              <a:rPr sz="1800" spc="-165" dirty="0">
                <a:solidFill>
                  <a:srgbClr val="3F3F3F"/>
                </a:solidFill>
                <a:latin typeface="Trebuchet MS"/>
                <a:cs typeface="Trebuchet MS"/>
              </a:rPr>
              <a:t> </a:t>
            </a:r>
            <a:r>
              <a:rPr sz="1800" dirty="0">
                <a:solidFill>
                  <a:srgbClr val="3F3F3F"/>
                </a:solidFill>
                <a:latin typeface="Trebuchet MS"/>
                <a:cs typeface="Trebuchet MS"/>
              </a:rPr>
              <a:t>slope.</a:t>
            </a:r>
            <a:endParaRPr sz="1800" dirty="0">
              <a:latin typeface="Trebuchet MS"/>
              <a:cs typeface="Trebuchet MS"/>
            </a:endParaRPr>
          </a:p>
          <a:p>
            <a:pPr marL="701040" lvl="1" indent="-285750">
              <a:lnSpc>
                <a:spcPct val="100000"/>
              </a:lnSpc>
              <a:spcBef>
                <a:spcPts val="840"/>
              </a:spcBef>
              <a:buClr>
                <a:srgbClr val="90C225"/>
              </a:buClr>
              <a:buSzPct val="80555"/>
              <a:buFont typeface="Wingdings" panose="05000000000000000000" pitchFamily="2" charset="2"/>
              <a:buChar char="v"/>
              <a:tabLst>
                <a:tab pos="650875" algn="l"/>
              </a:tabLst>
            </a:pPr>
            <a:r>
              <a:rPr sz="1800" dirty="0">
                <a:solidFill>
                  <a:srgbClr val="3F3F3F"/>
                </a:solidFill>
                <a:latin typeface="Trebuchet MS"/>
                <a:cs typeface="Trebuchet MS"/>
              </a:rPr>
              <a:t>At 100 years </a:t>
            </a:r>
            <a:r>
              <a:rPr sz="1800" spc="5" dirty="0">
                <a:solidFill>
                  <a:srgbClr val="3F3F3F"/>
                </a:solidFill>
                <a:latin typeface="Trebuchet MS"/>
                <a:cs typeface="Trebuchet MS"/>
              </a:rPr>
              <a:t>no more </a:t>
            </a:r>
            <a:r>
              <a:rPr sz="1800" dirty="0">
                <a:solidFill>
                  <a:srgbClr val="3F3F3F"/>
                </a:solidFill>
                <a:latin typeface="Trebuchet MS"/>
                <a:cs typeface="Trebuchet MS"/>
              </a:rPr>
              <a:t>oil so carbon dioxide emissions drop by</a:t>
            </a:r>
            <a:r>
              <a:rPr sz="1800" spc="30" dirty="0">
                <a:solidFill>
                  <a:srgbClr val="3F3F3F"/>
                </a:solidFill>
                <a:latin typeface="Trebuchet MS"/>
                <a:cs typeface="Trebuchet MS"/>
              </a:rPr>
              <a:t> </a:t>
            </a:r>
            <a:r>
              <a:rPr sz="1800" dirty="0">
                <a:solidFill>
                  <a:srgbClr val="3F3F3F"/>
                </a:solidFill>
                <a:latin typeface="Trebuchet MS"/>
                <a:cs typeface="Trebuchet MS"/>
              </a:rPr>
              <a:t>30%</a:t>
            </a:r>
            <a:endParaRPr sz="1800" dirty="0">
              <a:latin typeface="Trebuchet MS"/>
              <a:cs typeface="Trebuchet MS"/>
            </a:endParaRPr>
          </a:p>
        </p:txBody>
      </p:sp>
      <p:sp>
        <p:nvSpPr>
          <p:cNvPr id="4" name="Slide Number Placeholder 3"/>
          <p:cNvSpPr>
            <a:spLocks noGrp="1"/>
          </p:cNvSpPr>
          <p:nvPr>
            <p:ph type="sldNum" sz="quarter" idx="7"/>
          </p:nvPr>
        </p:nvSpPr>
        <p:spPr/>
        <p:txBody>
          <a:bodyPr/>
          <a:lstStyle/>
          <a:p>
            <a:fld id="{B6F15528-21DE-4FAA-801E-634DDDAF4B2B}" type="slidenum">
              <a:rPr lang="en-US" smtClean="0"/>
              <a:t>8</a:t>
            </a:fld>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04800" y="1206362"/>
            <a:ext cx="3880103" cy="3201923"/>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457200" y="304800"/>
            <a:ext cx="8153400" cy="1124026"/>
          </a:xfrm>
          <a:prstGeom prst="rect">
            <a:avLst/>
          </a:prstGeom>
        </p:spPr>
        <p:txBody>
          <a:bodyPr vert="horz" wrap="square" lIns="0" tIns="15875" rIns="0" bIns="0" rtlCol="0">
            <a:spAutoFit/>
          </a:bodyPr>
          <a:lstStyle/>
          <a:p>
            <a:pPr marL="38100" algn="ctr">
              <a:lnSpc>
                <a:spcPct val="100000"/>
              </a:lnSpc>
              <a:spcBef>
                <a:spcPts val="125"/>
              </a:spcBef>
            </a:pPr>
            <a:r>
              <a:rPr lang="en-US" sz="3600" b="0" spc="-5" dirty="0" smtClean="0">
                <a:latin typeface="Trebuchet MS"/>
                <a:cs typeface="Trebuchet MS"/>
              </a:rPr>
              <a:t>Average </a:t>
            </a:r>
            <a:r>
              <a:rPr sz="3600" b="0" spc="-5" dirty="0" smtClean="0">
                <a:latin typeface="Trebuchet MS"/>
                <a:cs typeface="Trebuchet MS"/>
              </a:rPr>
              <a:t>Residence </a:t>
            </a:r>
            <a:r>
              <a:rPr sz="3600" b="0" spc="-20" dirty="0">
                <a:latin typeface="Trebuchet MS"/>
                <a:cs typeface="Trebuchet MS"/>
              </a:rPr>
              <a:t>Time </a:t>
            </a:r>
            <a:r>
              <a:rPr sz="3600" b="0" spc="10" dirty="0">
                <a:latin typeface="Trebuchet MS"/>
                <a:cs typeface="Trebuchet MS"/>
              </a:rPr>
              <a:t>of Atmospheric</a:t>
            </a:r>
            <a:r>
              <a:rPr sz="3600" b="0" spc="-310" dirty="0">
                <a:latin typeface="Trebuchet MS"/>
                <a:cs typeface="Trebuchet MS"/>
              </a:rPr>
              <a:t> </a:t>
            </a:r>
            <a:r>
              <a:rPr sz="3600" b="0" spc="15" dirty="0">
                <a:latin typeface="Trebuchet MS"/>
                <a:cs typeface="Trebuchet MS"/>
              </a:rPr>
              <a:t>CO</a:t>
            </a:r>
            <a:r>
              <a:rPr sz="3600" b="0" spc="22" baseline="-21367" dirty="0">
                <a:latin typeface="Trebuchet MS"/>
                <a:cs typeface="Trebuchet MS"/>
              </a:rPr>
              <a:t>2</a:t>
            </a:r>
            <a:endParaRPr sz="3600" baseline="-21367" dirty="0">
              <a:latin typeface="Trebuchet MS"/>
              <a:cs typeface="Trebuchet MS"/>
            </a:endParaRPr>
          </a:p>
        </p:txBody>
      </p:sp>
      <p:graphicFrame>
        <p:nvGraphicFramePr>
          <p:cNvPr id="4" name="object 4"/>
          <p:cNvGraphicFramePr>
            <a:graphicFrameLocks noGrp="1"/>
          </p:cNvGraphicFramePr>
          <p:nvPr>
            <p:extLst>
              <p:ext uri="{D42A27DB-BD31-4B8C-83A1-F6EECF244321}">
                <p14:modId xmlns:p14="http://schemas.microsoft.com/office/powerpoint/2010/main" val="1010448693"/>
              </p:ext>
            </p:extLst>
          </p:nvPr>
        </p:nvGraphicFramePr>
        <p:xfrm>
          <a:off x="4648200" y="1385096"/>
          <a:ext cx="2653028" cy="2657844"/>
        </p:xfrm>
        <a:graphic>
          <a:graphicData uri="http://schemas.openxmlformats.org/drawingml/2006/table">
            <a:tbl>
              <a:tblPr firstRow="1" bandRow="1">
                <a:tableStyleId>{2D5ABB26-0587-4C30-8999-92F81FD0307C}</a:tableStyleId>
              </a:tblPr>
              <a:tblGrid>
                <a:gridCol w="1324610">
                  <a:extLst>
                    <a:ext uri="{9D8B030D-6E8A-4147-A177-3AD203B41FA5}">
                      <a16:colId xmlns:a16="http://schemas.microsoft.com/office/drawing/2014/main" val="20000"/>
                    </a:ext>
                  </a:extLst>
                </a:gridCol>
                <a:gridCol w="767079">
                  <a:extLst>
                    <a:ext uri="{9D8B030D-6E8A-4147-A177-3AD203B41FA5}">
                      <a16:colId xmlns:a16="http://schemas.microsoft.com/office/drawing/2014/main" val="20001"/>
                    </a:ext>
                  </a:extLst>
                </a:gridCol>
                <a:gridCol w="561339">
                  <a:extLst>
                    <a:ext uri="{9D8B030D-6E8A-4147-A177-3AD203B41FA5}">
                      <a16:colId xmlns:a16="http://schemas.microsoft.com/office/drawing/2014/main" val="20002"/>
                    </a:ext>
                  </a:extLst>
                </a:gridCol>
              </a:tblGrid>
              <a:tr h="408431">
                <a:tc>
                  <a:txBody>
                    <a:bodyPr/>
                    <a:lstStyle/>
                    <a:p>
                      <a:pPr marL="60325" marR="400685">
                        <a:lnSpc>
                          <a:spcPts val="1070"/>
                        </a:lnSpc>
                        <a:spcBef>
                          <a:spcPts val="20"/>
                        </a:spcBef>
                      </a:pPr>
                      <a:r>
                        <a:rPr sz="900" b="1" spc="5" dirty="0">
                          <a:solidFill>
                            <a:srgbClr val="FFFFFF"/>
                          </a:solidFill>
                          <a:latin typeface="Trebuchet MS"/>
                          <a:cs typeface="Trebuchet MS"/>
                        </a:rPr>
                        <a:t>Residence</a:t>
                      </a:r>
                      <a:r>
                        <a:rPr sz="900" b="1" spc="-90" dirty="0">
                          <a:solidFill>
                            <a:srgbClr val="FFFFFF"/>
                          </a:solidFill>
                          <a:latin typeface="Trebuchet MS"/>
                          <a:cs typeface="Trebuchet MS"/>
                        </a:rPr>
                        <a:t> </a:t>
                      </a:r>
                      <a:r>
                        <a:rPr sz="900" b="1" dirty="0">
                          <a:solidFill>
                            <a:srgbClr val="FFFFFF"/>
                          </a:solidFill>
                          <a:latin typeface="Trebuchet MS"/>
                          <a:cs typeface="Trebuchet MS"/>
                        </a:rPr>
                        <a:t>Time  (Years)</a:t>
                      </a:r>
                      <a:endParaRPr sz="900">
                        <a:latin typeface="Trebuchet MS"/>
                        <a:cs typeface="Trebuchet MS"/>
                      </a:endParaRPr>
                    </a:p>
                  </a:txBody>
                  <a:tcPr marL="0" marR="0" marT="254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8FC125"/>
                    </a:solidFill>
                  </a:tcPr>
                </a:tc>
                <a:tc>
                  <a:txBody>
                    <a:bodyPr/>
                    <a:lstStyle/>
                    <a:p>
                      <a:pPr marL="60325">
                        <a:lnSpc>
                          <a:spcPts val="1030"/>
                        </a:lnSpc>
                      </a:pPr>
                      <a:r>
                        <a:rPr sz="900" b="1" dirty="0">
                          <a:solidFill>
                            <a:srgbClr val="FFFFFF"/>
                          </a:solidFill>
                          <a:latin typeface="Trebuchet MS"/>
                          <a:cs typeface="Trebuchet MS"/>
                        </a:rPr>
                        <a:t>Author</a:t>
                      </a:r>
                      <a:endParaRPr sz="900">
                        <a:latin typeface="Trebuchet MS"/>
                        <a:cs typeface="Trebuchet M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8FC125"/>
                    </a:solidFill>
                  </a:tcPr>
                </a:tc>
                <a:tc>
                  <a:txBody>
                    <a:bodyPr/>
                    <a:lstStyle/>
                    <a:p>
                      <a:pPr marL="60325">
                        <a:lnSpc>
                          <a:spcPts val="1030"/>
                        </a:lnSpc>
                      </a:pPr>
                      <a:r>
                        <a:rPr sz="900" b="1" dirty="0">
                          <a:solidFill>
                            <a:srgbClr val="FFFFFF"/>
                          </a:solidFill>
                          <a:latin typeface="Trebuchet MS"/>
                          <a:cs typeface="Trebuchet MS"/>
                        </a:rPr>
                        <a:t>Year</a:t>
                      </a:r>
                      <a:endParaRPr sz="900">
                        <a:latin typeface="Trebuchet MS"/>
                        <a:cs typeface="Trebuchet M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8FC125"/>
                    </a:solidFill>
                  </a:tcPr>
                </a:tc>
                <a:extLst>
                  <a:ext uri="{0D108BD9-81ED-4DB2-BD59-A6C34878D82A}">
                    <a16:rowId xmlns:a16="http://schemas.microsoft.com/office/drawing/2014/main" val="10000"/>
                  </a:ext>
                </a:extLst>
              </a:tr>
              <a:tr h="204215">
                <a:tc>
                  <a:txBody>
                    <a:bodyPr/>
                    <a:lstStyle/>
                    <a:p>
                      <a:pPr marR="516890" algn="r">
                        <a:lnSpc>
                          <a:spcPts val="1030"/>
                        </a:lnSpc>
                      </a:pPr>
                      <a:r>
                        <a:rPr sz="900" b="1" spc="5" dirty="0">
                          <a:solidFill>
                            <a:srgbClr val="FFFFFF"/>
                          </a:solidFill>
                          <a:latin typeface="Trebuchet MS"/>
                          <a:cs typeface="Trebuchet MS"/>
                        </a:rPr>
                        <a:t>&gt;70</a:t>
                      </a:r>
                      <a:r>
                        <a:rPr sz="900" b="1" dirty="0">
                          <a:solidFill>
                            <a:srgbClr val="FFFFFF"/>
                          </a:solidFill>
                          <a:latin typeface="Trebuchet MS"/>
                          <a:cs typeface="Trebuchet MS"/>
                        </a:rPr>
                        <a:t>0</a:t>
                      </a:r>
                      <a:endParaRPr sz="900">
                        <a:latin typeface="Trebuchet MS"/>
                        <a:cs typeface="Trebuchet M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8FC125"/>
                    </a:solidFill>
                  </a:tcPr>
                </a:tc>
                <a:tc>
                  <a:txBody>
                    <a:bodyPr/>
                    <a:lstStyle/>
                    <a:p>
                      <a:pPr marL="60325">
                        <a:lnSpc>
                          <a:spcPts val="1030"/>
                        </a:lnSpc>
                      </a:pPr>
                      <a:r>
                        <a:rPr sz="900" dirty="0">
                          <a:latin typeface="Trebuchet MS"/>
                          <a:cs typeface="Trebuchet MS"/>
                        </a:rPr>
                        <a:t>Allen</a:t>
                      </a:r>
                      <a:endParaRPr sz="900">
                        <a:latin typeface="Trebuchet MS"/>
                        <a:cs typeface="Trebuchet M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BE9CD"/>
                    </a:solidFill>
                  </a:tcPr>
                </a:tc>
                <a:tc>
                  <a:txBody>
                    <a:bodyPr/>
                    <a:lstStyle/>
                    <a:p>
                      <a:pPr marL="60325">
                        <a:lnSpc>
                          <a:spcPts val="1030"/>
                        </a:lnSpc>
                      </a:pPr>
                      <a:r>
                        <a:rPr sz="900" spc="5" dirty="0">
                          <a:latin typeface="Trebuchet MS"/>
                          <a:cs typeface="Trebuchet MS"/>
                        </a:rPr>
                        <a:t>2009</a:t>
                      </a:r>
                      <a:endParaRPr sz="900">
                        <a:latin typeface="Trebuchet MS"/>
                        <a:cs typeface="Trebuchet M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BE9CD"/>
                    </a:solidFill>
                  </a:tcPr>
                </a:tc>
                <a:extLst>
                  <a:ext uri="{0D108BD9-81ED-4DB2-BD59-A6C34878D82A}">
                    <a16:rowId xmlns:a16="http://schemas.microsoft.com/office/drawing/2014/main" val="10001"/>
                  </a:ext>
                </a:extLst>
              </a:tr>
              <a:tr h="204215">
                <a:tc>
                  <a:txBody>
                    <a:bodyPr/>
                    <a:lstStyle/>
                    <a:p>
                      <a:pPr marR="551815" algn="r">
                        <a:lnSpc>
                          <a:spcPts val="1045"/>
                        </a:lnSpc>
                      </a:pPr>
                      <a:r>
                        <a:rPr sz="900" b="1" spc="5" dirty="0">
                          <a:solidFill>
                            <a:srgbClr val="FFFFFF"/>
                          </a:solidFill>
                          <a:latin typeface="Trebuchet MS"/>
                          <a:cs typeface="Trebuchet MS"/>
                        </a:rPr>
                        <a:t>61</a:t>
                      </a:r>
                      <a:r>
                        <a:rPr sz="900" b="1" dirty="0">
                          <a:solidFill>
                            <a:srgbClr val="FFFFFF"/>
                          </a:solidFill>
                          <a:latin typeface="Trebuchet MS"/>
                          <a:cs typeface="Trebuchet MS"/>
                        </a:rPr>
                        <a:t>0</a:t>
                      </a:r>
                      <a:endParaRPr sz="900">
                        <a:latin typeface="Trebuchet MS"/>
                        <a:cs typeface="Trebuchet M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FC125"/>
                    </a:solidFill>
                  </a:tcPr>
                </a:tc>
                <a:tc>
                  <a:txBody>
                    <a:bodyPr/>
                    <a:lstStyle/>
                    <a:p>
                      <a:pPr marL="60325">
                        <a:lnSpc>
                          <a:spcPts val="1045"/>
                        </a:lnSpc>
                      </a:pPr>
                      <a:r>
                        <a:rPr sz="900" dirty="0">
                          <a:latin typeface="Trebuchet MS"/>
                          <a:cs typeface="Trebuchet MS"/>
                        </a:rPr>
                        <a:t>Zickfeld</a:t>
                      </a:r>
                      <a:endParaRPr sz="900">
                        <a:latin typeface="Trebuchet MS"/>
                        <a:cs typeface="Trebuchet M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EF4E8"/>
                    </a:solidFill>
                  </a:tcPr>
                </a:tc>
                <a:tc>
                  <a:txBody>
                    <a:bodyPr/>
                    <a:lstStyle/>
                    <a:p>
                      <a:pPr marL="60325">
                        <a:lnSpc>
                          <a:spcPts val="1045"/>
                        </a:lnSpc>
                      </a:pPr>
                      <a:r>
                        <a:rPr sz="900" spc="5" dirty="0">
                          <a:latin typeface="Trebuchet MS"/>
                          <a:cs typeface="Trebuchet MS"/>
                        </a:rPr>
                        <a:t>2013</a:t>
                      </a:r>
                      <a:endParaRPr sz="900">
                        <a:latin typeface="Trebuchet MS"/>
                        <a:cs typeface="Trebuchet M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EF4E8"/>
                    </a:solidFill>
                  </a:tcPr>
                </a:tc>
                <a:extLst>
                  <a:ext uri="{0D108BD9-81ED-4DB2-BD59-A6C34878D82A}">
                    <a16:rowId xmlns:a16="http://schemas.microsoft.com/office/drawing/2014/main" val="10002"/>
                  </a:ext>
                </a:extLst>
              </a:tr>
              <a:tr h="205739">
                <a:tc>
                  <a:txBody>
                    <a:bodyPr/>
                    <a:lstStyle/>
                    <a:p>
                      <a:pPr marR="551815" algn="r">
                        <a:lnSpc>
                          <a:spcPts val="1045"/>
                        </a:lnSpc>
                      </a:pPr>
                      <a:r>
                        <a:rPr sz="900" b="1" spc="5" dirty="0">
                          <a:solidFill>
                            <a:srgbClr val="FFFFFF"/>
                          </a:solidFill>
                          <a:latin typeface="Trebuchet MS"/>
                          <a:cs typeface="Trebuchet MS"/>
                        </a:rPr>
                        <a:t>50</a:t>
                      </a:r>
                      <a:r>
                        <a:rPr sz="900" b="1" dirty="0">
                          <a:solidFill>
                            <a:srgbClr val="FFFFFF"/>
                          </a:solidFill>
                          <a:latin typeface="Trebuchet MS"/>
                          <a:cs typeface="Trebuchet MS"/>
                        </a:rPr>
                        <a:t>0</a:t>
                      </a:r>
                      <a:endParaRPr sz="900">
                        <a:latin typeface="Trebuchet MS"/>
                        <a:cs typeface="Trebuchet M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FC125"/>
                    </a:solidFill>
                  </a:tcPr>
                </a:tc>
                <a:tc>
                  <a:txBody>
                    <a:bodyPr/>
                    <a:lstStyle/>
                    <a:p>
                      <a:pPr marL="60325">
                        <a:lnSpc>
                          <a:spcPts val="1045"/>
                        </a:lnSpc>
                      </a:pPr>
                      <a:r>
                        <a:rPr sz="900" spc="5" dirty="0">
                          <a:latin typeface="Trebuchet MS"/>
                          <a:cs typeface="Trebuchet MS"/>
                        </a:rPr>
                        <a:t>Matthews</a:t>
                      </a:r>
                      <a:endParaRPr sz="900" dirty="0">
                        <a:latin typeface="Trebuchet MS"/>
                        <a:cs typeface="Trebuchet M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BE9CD"/>
                    </a:solidFill>
                  </a:tcPr>
                </a:tc>
                <a:tc>
                  <a:txBody>
                    <a:bodyPr/>
                    <a:lstStyle/>
                    <a:p>
                      <a:pPr marL="60325">
                        <a:lnSpc>
                          <a:spcPts val="1045"/>
                        </a:lnSpc>
                      </a:pPr>
                      <a:r>
                        <a:rPr sz="900" spc="5" dirty="0">
                          <a:latin typeface="Trebuchet MS"/>
                          <a:cs typeface="Trebuchet MS"/>
                        </a:rPr>
                        <a:t>2008</a:t>
                      </a:r>
                      <a:endParaRPr sz="900" dirty="0">
                        <a:latin typeface="Trebuchet MS"/>
                        <a:cs typeface="Trebuchet M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BE9CD"/>
                    </a:solidFill>
                  </a:tcPr>
                </a:tc>
                <a:extLst>
                  <a:ext uri="{0D108BD9-81ED-4DB2-BD59-A6C34878D82A}">
                    <a16:rowId xmlns:a16="http://schemas.microsoft.com/office/drawing/2014/main" val="10003"/>
                  </a:ext>
                </a:extLst>
              </a:tr>
              <a:tr h="204215">
                <a:tc>
                  <a:txBody>
                    <a:bodyPr/>
                    <a:lstStyle/>
                    <a:p>
                      <a:pPr marR="551815" algn="r">
                        <a:lnSpc>
                          <a:spcPts val="1030"/>
                        </a:lnSpc>
                      </a:pPr>
                      <a:r>
                        <a:rPr sz="900" b="1" spc="5" dirty="0">
                          <a:solidFill>
                            <a:srgbClr val="FFFFFF"/>
                          </a:solidFill>
                          <a:latin typeface="Trebuchet MS"/>
                          <a:cs typeface="Trebuchet MS"/>
                        </a:rPr>
                        <a:t>30</a:t>
                      </a:r>
                      <a:r>
                        <a:rPr sz="900" b="1" dirty="0">
                          <a:solidFill>
                            <a:srgbClr val="FFFFFF"/>
                          </a:solidFill>
                          <a:latin typeface="Trebuchet MS"/>
                          <a:cs typeface="Trebuchet MS"/>
                        </a:rPr>
                        <a:t>0</a:t>
                      </a:r>
                      <a:endParaRPr sz="900" dirty="0">
                        <a:latin typeface="Trebuchet MS"/>
                        <a:cs typeface="Trebuchet M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FC125"/>
                    </a:solidFill>
                  </a:tcPr>
                </a:tc>
                <a:tc>
                  <a:txBody>
                    <a:bodyPr/>
                    <a:lstStyle/>
                    <a:p>
                      <a:pPr marL="60325">
                        <a:lnSpc>
                          <a:spcPts val="1030"/>
                        </a:lnSpc>
                      </a:pPr>
                      <a:r>
                        <a:rPr sz="900" dirty="0">
                          <a:latin typeface="Trebuchet MS"/>
                          <a:cs typeface="Trebuchet MS"/>
                        </a:rPr>
                        <a:t>Plattner</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EF4E8"/>
                    </a:solidFill>
                  </a:tcPr>
                </a:tc>
                <a:tc>
                  <a:txBody>
                    <a:bodyPr/>
                    <a:lstStyle/>
                    <a:p>
                      <a:pPr marL="60325">
                        <a:lnSpc>
                          <a:spcPts val="1030"/>
                        </a:lnSpc>
                      </a:pPr>
                      <a:r>
                        <a:rPr sz="900" spc="5" dirty="0">
                          <a:latin typeface="Trebuchet MS"/>
                          <a:cs typeface="Trebuchet MS"/>
                        </a:rPr>
                        <a:t>2008</a:t>
                      </a:r>
                      <a:endParaRPr sz="900">
                        <a:latin typeface="Trebuchet MS"/>
                        <a:cs typeface="Trebuchet M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EF4E8"/>
                    </a:solidFill>
                  </a:tcPr>
                </a:tc>
                <a:extLst>
                  <a:ext uri="{0D108BD9-81ED-4DB2-BD59-A6C34878D82A}">
                    <a16:rowId xmlns:a16="http://schemas.microsoft.com/office/drawing/2014/main" val="10004"/>
                  </a:ext>
                </a:extLst>
              </a:tr>
              <a:tr h="204215">
                <a:tc>
                  <a:txBody>
                    <a:bodyPr/>
                    <a:lstStyle/>
                    <a:p>
                      <a:pPr marR="551815" algn="r">
                        <a:lnSpc>
                          <a:spcPts val="1030"/>
                        </a:lnSpc>
                      </a:pPr>
                      <a:r>
                        <a:rPr sz="900" b="1" spc="5" dirty="0">
                          <a:solidFill>
                            <a:srgbClr val="FFFFFF"/>
                          </a:solidFill>
                          <a:latin typeface="Trebuchet MS"/>
                          <a:cs typeface="Trebuchet MS"/>
                        </a:rPr>
                        <a:t>27</a:t>
                      </a:r>
                      <a:r>
                        <a:rPr sz="900" b="1" dirty="0">
                          <a:solidFill>
                            <a:srgbClr val="FFFFFF"/>
                          </a:solidFill>
                          <a:latin typeface="Trebuchet MS"/>
                          <a:cs typeface="Trebuchet MS"/>
                        </a:rPr>
                        <a:t>0</a:t>
                      </a:r>
                      <a:endParaRPr sz="900">
                        <a:latin typeface="Trebuchet MS"/>
                        <a:cs typeface="Trebuchet M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FC125"/>
                    </a:solidFill>
                  </a:tcPr>
                </a:tc>
                <a:tc>
                  <a:txBody>
                    <a:bodyPr/>
                    <a:lstStyle/>
                    <a:p>
                      <a:pPr marL="60325">
                        <a:lnSpc>
                          <a:spcPts val="1030"/>
                        </a:lnSpc>
                      </a:pPr>
                      <a:r>
                        <a:rPr sz="900" dirty="0">
                          <a:latin typeface="Trebuchet MS"/>
                          <a:cs typeface="Trebuchet MS"/>
                        </a:rPr>
                        <a:t>Cao</a:t>
                      </a:r>
                      <a:endParaRPr sz="900">
                        <a:latin typeface="Trebuchet MS"/>
                        <a:cs typeface="Trebuchet M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BE9CD"/>
                    </a:solidFill>
                  </a:tcPr>
                </a:tc>
                <a:tc>
                  <a:txBody>
                    <a:bodyPr/>
                    <a:lstStyle/>
                    <a:p>
                      <a:pPr marL="60325">
                        <a:lnSpc>
                          <a:spcPts val="1030"/>
                        </a:lnSpc>
                      </a:pPr>
                      <a:r>
                        <a:rPr sz="900" spc="5" dirty="0">
                          <a:latin typeface="Trebuchet MS"/>
                          <a:cs typeface="Trebuchet MS"/>
                        </a:rPr>
                        <a:t>2010</a:t>
                      </a:r>
                      <a:endParaRPr sz="900">
                        <a:latin typeface="Trebuchet MS"/>
                        <a:cs typeface="Trebuchet M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BE9CD"/>
                    </a:solidFill>
                  </a:tcPr>
                </a:tc>
                <a:extLst>
                  <a:ext uri="{0D108BD9-81ED-4DB2-BD59-A6C34878D82A}">
                    <a16:rowId xmlns:a16="http://schemas.microsoft.com/office/drawing/2014/main" val="10005"/>
                  </a:ext>
                </a:extLst>
              </a:tr>
              <a:tr h="204215">
                <a:tc>
                  <a:txBody>
                    <a:bodyPr/>
                    <a:lstStyle/>
                    <a:p>
                      <a:pPr marR="551815" algn="r">
                        <a:lnSpc>
                          <a:spcPts val="1030"/>
                        </a:lnSpc>
                      </a:pPr>
                      <a:r>
                        <a:rPr sz="900" b="1" spc="5" dirty="0">
                          <a:solidFill>
                            <a:srgbClr val="FFFFFF"/>
                          </a:solidFill>
                          <a:latin typeface="Trebuchet MS"/>
                          <a:cs typeface="Trebuchet MS"/>
                        </a:rPr>
                        <a:t>23</a:t>
                      </a:r>
                      <a:r>
                        <a:rPr sz="900" b="1" dirty="0">
                          <a:solidFill>
                            <a:srgbClr val="FFFFFF"/>
                          </a:solidFill>
                          <a:latin typeface="Trebuchet MS"/>
                          <a:cs typeface="Trebuchet MS"/>
                        </a:rPr>
                        <a:t>0</a:t>
                      </a:r>
                      <a:endParaRPr sz="900">
                        <a:latin typeface="Trebuchet MS"/>
                        <a:cs typeface="Trebuchet M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FC125"/>
                    </a:solidFill>
                  </a:tcPr>
                </a:tc>
                <a:tc>
                  <a:txBody>
                    <a:bodyPr/>
                    <a:lstStyle/>
                    <a:p>
                      <a:pPr marL="60325">
                        <a:lnSpc>
                          <a:spcPts val="1030"/>
                        </a:lnSpc>
                      </a:pPr>
                      <a:r>
                        <a:rPr sz="900" dirty="0">
                          <a:latin typeface="Trebuchet MS"/>
                          <a:cs typeface="Trebuchet MS"/>
                        </a:rPr>
                        <a:t>Zickfeld</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EF4E8"/>
                    </a:solidFill>
                  </a:tcPr>
                </a:tc>
                <a:tc>
                  <a:txBody>
                    <a:bodyPr/>
                    <a:lstStyle/>
                    <a:p>
                      <a:pPr marL="60325">
                        <a:lnSpc>
                          <a:spcPts val="1030"/>
                        </a:lnSpc>
                      </a:pPr>
                      <a:r>
                        <a:rPr sz="900" spc="5" dirty="0">
                          <a:latin typeface="Trebuchet MS"/>
                          <a:cs typeface="Trebuchet MS"/>
                        </a:rPr>
                        <a:t>2012</a:t>
                      </a:r>
                      <a:endParaRPr sz="900">
                        <a:latin typeface="Trebuchet MS"/>
                        <a:cs typeface="Trebuchet M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EF4E8"/>
                    </a:solidFill>
                  </a:tcPr>
                </a:tc>
                <a:extLst>
                  <a:ext uri="{0D108BD9-81ED-4DB2-BD59-A6C34878D82A}">
                    <a16:rowId xmlns:a16="http://schemas.microsoft.com/office/drawing/2014/main" val="10006"/>
                  </a:ext>
                </a:extLst>
              </a:tr>
              <a:tr h="204215">
                <a:tc>
                  <a:txBody>
                    <a:bodyPr/>
                    <a:lstStyle/>
                    <a:p>
                      <a:pPr marR="551815" algn="r">
                        <a:lnSpc>
                          <a:spcPts val="1045"/>
                        </a:lnSpc>
                      </a:pPr>
                      <a:r>
                        <a:rPr sz="900" b="1" spc="5" dirty="0">
                          <a:solidFill>
                            <a:srgbClr val="FFFFFF"/>
                          </a:solidFill>
                          <a:latin typeface="Trebuchet MS"/>
                          <a:cs typeface="Trebuchet MS"/>
                        </a:rPr>
                        <a:t>22</a:t>
                      </a:r>
                      <a:r>
                        <a:rPr sz="900" b="1" dirty="0">
                          <a:solidFill>
                            <a:srgbClr val="FFFFFF"/>
                          </a:solidFill>
                          <a:latin typeface="Trebuchet MS"/>
                          <a:cs typeface="Trebuchet MS"/>
                        </a:rPr>
                        <a:t>0</a:t>
                      </a:r>
                      <a:endParaRPr sz="900">
                        <a:latin typeface="Trebuchet MS"/>
                        <a:cs typeface="Trebuchet M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FC125"/>
                    </a:solidFill>
                  </a:tcPr>
                </a:tc>
                <a:tc>
                  <a:txBody>
                    <a:bodyPr/>
                    <a:lstStyle/>
                    <a:p>
                      <a:pPr marL="60325">
                        <a:lnSpc>
                          <a:spcPts val="1045"/>
                        </a:lnSpc>
                      </a:pPr>
                      <a:r>
                        <a:rPr sz="900" spc="5" dirty="0">
                          <a:latin typeface="Trebuchet MS"/>
                          <a:cs typeface="Trebuchet MS"/>
                        </a:rPr>
                        <a:t>Solomon</a:t>
                      </a:r>
                      <a:endParaRPr sz="900">
                        <a:latin typeface="Trebuchet MS"/>
                        <a:cs typeface="Trebuchet M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BE9CD"/>
                    </a:solidFill>
                  </a:tcPr>
                </a:tc>
                <a:tc>
                  <a:txBody>
                    <a:bodyPr/>
                    <a:lstStyle/>
                    <a:p>
                      <a:pPr marL="60960">
                        <a:lnSpc>
                          <a:spcPts val="1045"/>
                        </a:lnSpc>
                      </a:pPr>
                      <a:r>
                        <a:rPr sz="900" spc="5" dirty="0">
                          <a:latin typeface="Trebuchet MS"/>
                          <a:cs typeface="Trebuchet MS"/>
                        </a:rPr>
                        <a:t>2012</a:t>
                      </a:r>
                      <a:endParaRPr sz="900">
                        <a:latin typeface="Trebuchet MS"/>
                        <a:cs typeface="Trebuchet M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BE9CD"/>
                    </a:solidFill>
                  </a:tcPr>
                </a:tc>
                <a:extLst>
                  <a:ext uri="{0D108BD9-81ED-4DB2-BD59-A6C34878D82A}">
                    <a16:rowId xmlns:a16="http://schemas.microsoft.com/office/drawing/2014/main" val="10007"/>
                  </a:ext>
                </a:extLst>
              </a:tr>
              <a:tr h="205739">
                <a:tc>
                  <a:txBody>
                    <a:bodyPr/>
                    <a:lstStyle/>
                    <a:p>
                      <a:pPr marR="551815" algn="r">
                        <a:lnSpc>
                          <a:spcPts val="1045"/>
                        </a:lnSpc>
                      </a:pPr>
                      <a:r>
                        <a:rPr sz="900" b="1" spc="5" dirty="0">
                          <a:solidFill>
                            <a:srgbClr val="FFFFFF"/>
                          </a:solidFill>
                          <a:latin typeface="Trebuchet MS"/>
                          <a:cs typeface="Trebuchet MS"/>
                        </a:rPr>
                        <a:t>22</a:t>
                      </a:r>
                      <a:r>
                        <a:rPr sz="900" b="1" dirty="0">
                          <a:solidFill>
                            <a:srgbClr val="FFFFFF"/>
                          </a:solidFill>
                          <a:latin typeface="Trebuchet MS"/>
                          <a:cs typeface="Trebuchet MS"/>
                        </a:rPr>
                        <a:t>0</a:t>
                      </a:r>
                      <a:endParaRPr sz="900">
                        <a:latin typeface="Trebuchet MS"/>
                        <a:cs typeface="Trebuchet M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FC125"/>
                    </a:solidFill>
                  </a:tcPr>
                </a:tc>
                <a:tc>
                  <a:txBody>
                    <a:bodyPr/>
                    <a:lstStyle/>
                    <a:p>
                      <a:pPr marL="60325">
                        <a:lnSpc>
                          <a:spcPts val="1045"/>
                        </a:lnSpc>
                      </a:pPr>
                      <a:r>
                        <a:rPr sz="900" spc="5" dirty="0">
                          <a:latin typeface="Trebuchet MS"/>
                          <a:cs typeface="Trebuchet MS"/>
                        </a:rPr>
                        <a:t>Knutti</a:t>
                      </a:r>
                      <a:endParaRPr sz="900">
                        <a:latin typeface="Trebuchet MS"/>
                        <a:cs typeface="Trebuchet M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EF4E8"/>
                    </a:solidFill>
                  </a:tcPr>
                </a:tc>
                <a:tc>
                  <a:txBody>
                    <a:bodyPr/>
                    <a:lstStyle/>
                    <a:p>
                      <a:pPr marL="60325">
                        <a:lnSpc>
                          <a:spcPts val="1045"/>
                        </a:lnSpc>
                      </a:pPr>
                      <a:r>
                        <a:rPr sz="900" spc="5" dirty="0">
                          <a:latin typeface="Trebuchet MS"/>
                          <a:cs typeface="Trebuchet MS"/>
                        </a:rPr>
                        <a:t>2012</a:t>
                      </a:r>
                      <a:endParaRPr sz="900" dirty="0">
                        <a:latin typeface="Trebuchet MS"/>
                        <a:cs typeface="Trebuchet M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EF4E8"/>
                    </a:solidFill>
                  </a:tcPr>
                </a:tc>
                <a:extLst>
                  <a:ext uri="{0D108BD9-81ED-4DB2-BD59-A6C34878D82A}">
                    <a16:rowId xmlns:a16="http://schemas.microsoft.com/office/drawing/2014/main" val="10008"/>
                  </a:ext>
                </a:extLst>
              </a:tr>
              <a:tr h="204215">
                <a:tc>
                  <a:txBody>
                    <a:bodyPr/>
                    <a:lstStyle/>
                    <a:p>
                      <a:pPr marR="551815" algn="r">
                        <a:lnSpc>
                          <a:spcPts val="1030"/>
                        </a:lnSpc>
                      </a:pPr>
                      <a:r>
                        <a:rPr sz="900" b="1" spc="5" dirty="0">
                          <a:solidFill>
                            <a:srgbClr val="FFFFFF"/>
                          </a:solidFill>
                          <a:latin typeface="Trebuchet MS"/>
                          <a:cs typeface="Trebuchet MS"/>
                        </a:rPr>
                        <a:t>21</a:t>
                      </a:r>
                      <a:r>
                        <a:rPr sz="900" b="1" dirty="0">
                          <a:solidFill>
                            <a:srgbClr val="FFFFFF"/>
                          </a:solidFill>
                          <a:latin typeface="Trebuchet MS"/>
                          <a:cs typeface="Trebuchet MS"/>
                        </a:rPr>
                        <a:t>0</a:t>
                      </a:r>
                      <a:endParaRPr sz="900">
                        <a:latin typeface="Trebuchet MS"/>
                        <a:cs typeface="Trebuchet M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FC125"/>
                    </a:solidFill>
                  </a:tcPr>
                </a:tc>
                <a:tc>
                  <a:txBody>
                    <a:bodyPr/>
                    <a:lstStyle/>
                    <a:p>
                      <a:pPr marL="60325">
                        <a:lnSpc>
                          <a:spcPts val="1030"/>
                        </a:lnSpc>
                      </a:pPr>
                      <a:r>
                        <a:rPr sz="900" dirty="0">
                          <a:latin typeface="Trebuchet MS"/>
                          <a:cs typeface="Trebuchet MS"/>
                        </a:rPr>
                        <a:t>Gillett</a:t>
                      </a:r>
                      <a:endParaRPr sz="900">
                        <a:latin typeface="Trebuchet MS"/>
                        <a:cs typeface="Trebuchet M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BE9CD"/>
                    </a:solidFill>
                  </a:tcPr>
                </a:tc>
                <a:tc>
                  <a:txBody>
                    <a:bodyPr/>
                    <a:lstStyle/>
                    <a:p>
                      <a:pPr marL="60325">
                        <a:lnSpc>
                          <a:spcPts val="1030"/>
                        </a:lnSpc>
                      </a:pPr>
                      <a:r>
                        <a:rPr sz="900" spc="5" dirty="0">
                          <a:latin typeface="Trebuchet MS"/>
                          <a:cs typeface="Trebuchet MS"/>
                        </a:rPr>
                        <a:t>2011</a:t>
                      </a:r>
                      <a:endParaRPr sz="900">
                        <a:latin typeface="Trebuchet MS"/>
                        <a:cs typeface="Trebuchet M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BE9CD"/>
                    </a:solidFill>
                  </a:tcPr>
                </a:tc>
                <a:extLst>
                  <a:ext uri="{0D108BD9-81ED-4DB2-BD59-A6C34878D82A}">
                    <a16:rowId xmlns:a16="http://schemas.microsoft.com/office/drawing/2014/main" val="10009"/>
                  </a:ext>
                </a:extLst>
              </a:tr>
              <a:tr h="204215">
                <a:tc>
                  <a:txBody>
                    <a:bodyPr/>
                    <a:lstStyle/>
                    <a:p>
                      <a:pPr marR="551815" algn="r">
                        <a:lnSpc>
                          <a:spcPts val="1030"/>
                        </a:lnSpc>
                      </a:pPr>
                      <a:r>
                        <a:rPr sz="900" b="1" spc="5" dirty="0">
                          <a:solidFill>
                            <a:srgbClr val="FFFFFF"/>
                          </a:solidFill>
                          <a:latin typeface="Trebuchet MS"/>
                          <a:cs typeface="Trebuchet MS"/>
                        </a:rPr>
                        <a:t>18</a:t>
                      </a:r>
                      <a:r>
                        <a:rPr sz="900" b="1" dirty="0">
                          <a:solidFill>
                            <a:srgbClr val="FFFFFF"/>
                          </a:solidFill>
                          <a:latin typeface="Trebuchet MS"/>
                          <a:cs typeface="Trebuchet MS"/>
                        </a:rPr>
                        <a:t>0</a:t>
                      </a:r>
                      <a:endParaRPr sz="900">
                        <a:latin typeface="Trebuchet MS"/>
                        <a:cs typeface="Trebuchet M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FC125"/>
                    </a:solidFill>
                  </a:tcPr>
                </a:tc>
                <a:tc>
                  <a:txBody>
                    <a:bodyPr/>
                    <a:lstStyle/>
                    <a:p>
                      <a:pPr marL="60325">
                        <a:lnSpc>
                          <a:spcPts val="1030"/>
                        </a:lnSpc>
                      </a:pPr>
                      <a:r>
                        <a:rPr sz="900" dirty="0">
                          <a:latin typeface="Trebuchet MS"/>
                          <a:cs typeface="Trebuchet MS"/>
                        </a:rPr>
                        <a:t>Frolicher</a:t>
                      </a:r>
                      <a:endParaRPr sz="900">
                        <a:latin typeface="Trebuchet MS"/>
                        <a:cs typeface="Trebuchet M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EF4E8"/>
                    </a:solidFill>
                  </a:tcPr>
                </a:tc>
                <a:tc>
                  <a:txBody>
                    <a:bodyPr/>
                    <a:lstStyle/>
                    <a:p>
                      <a:pPr marL="60960">
                        <a:lnSpc>
                          <a:spcPts val="1030"/>
                        </a:lnSpc>
                      </a:pPr>
                      <a:r>
                        <a:rPr sz="900" spc="5" dirty="0">
                          <a:latin typeface="Trebuchet MS"/>
                          <a:cs typeface="Trebuchet MS"/>
                        </a:rPr>
                        <a:t>2010</a:t>
                      </a:r>
                      <a:endParaRPr sz="900">
                        <a:latin typeface="Trebuchet MS"/>
                        <a:cs typeface="Trebuchet M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EF4E8"/>
                    </a:solidFill>
                  </a:tcPr>
                </a:tc>
                <a:extLst>
                  <a:ext uri="{0D108BD9-81ED-4DB2-BD59-A6C34878D82A}">
                    <a16:rowId xmlns:a16="http://schemas.microsoft.com/office/drawing/2014/main" val="10010"/>
                  </a:ext>
                </a:extLst>
              </a:tr>
              <a:tr h="204215">
                <a:tc>
                  <a:txBody>
                    <a:bodyPr/>
                    <a:lstStyle/>
                    <a:p>
                      <a:pPr marR="551815" algn="r">
                        <a:lnSpc>
                          <a:spcPts val="1030"/>
                        </a:lnSpc>
                      </a:pPr>
                      <a:r>
                        <a:rPr sz="900" b="1" spc="5" dirty="0">
                          <a:solidFill>
                            <a:srgbClr val="FFFFFF"/>
                          </a:solidFill>
                          <a:latin typeface="Trebuchet MS"/>
                          <a:cs typeface="Trebuchet MS"/>
                        </a:rPr>
                        <a:t>15</a:t>
                      </a:r>
                      <a:r>
                        <a:rPr sz="900" b="1" dirty="0">
                          <a:solidFill>
                            <a:srgbClr val="FFFFFF"/>
                          </a:solidFill>
                          <a:latin typeface="Trebuchet MS"/>
                          <a:cs typeface="Trebuchet MS"/>
                        </a:rPr>
                        <a:t>0</a:t>
                      </a:r>
                      <a:endParaRPr sz="900">
                        <a:latin typeface="Trebuchet MS"/>
                        <a:cs typeface="Trebuchet M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8FC125"/>
                    </a:solidFill>
                  </a:tcPr>
                </a:tc>
                <a:tc>
                  <a:txBody>
                    <a:bodyPr/>
                    <a:lstStyle/>
                    <a:p>
                      <a:pPr marL="60325">
                        <a:lnSpc>
                          <a:spcPts val="1030"/>
                        </a:lnSpc>
                      </a:pPr>
                      <a:r>
                        <a:rPr sz="900" spc="5" dirty="0">
                          <a:latin typeface="Trebuchet MS"/>
                          <a:cs typeface="Trebuchet MS"/>
                        </a:rPr>
                        <a:t>Hare</a:t>
                      </a:r>
                      <a:endParaRPr sz="900">
                        <a:latin typeface="Trebuchet MS"/>
                        <a:cs typeface="Trebuchet M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BE9CD"/>
                    </a:solidFill>
                  </a:tcPr>
                </a:tc>
                <a:tc>
                  <a:txBody>
                    <a:bodyPr/>
                    <a:lstStyle/>
                    <a:p>
                      <a:pPr marL="60325">
                        <a:lnSpc>
                          <a:spcPts val="1030"/>
                        </a:lnSpc>
                      </a:pPr>
                      <a:r>
                        <a:rPr sz="900" spc="5" dirty="0">
                          <a:latin typeface="Trebuchet MS"/>
                          <a:cs typeface="Trebuchet MS"/>
                        </a:rPr>
                        <a:t>2006</a:t>
                      </a:r>
                      <a:endParaRPr sz="900" dirty="0">
                        <a:latin typeface="Trebuchet MS"/>
                        <a:cs typeface="Trebuchet M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BE9CD"/>
                    </a:solidFill>
                  </a:tcPr>
                </a:tc>
                <a:extLst>
                  <a:ext uri="{0D108BD9-81ED-4DB2-BD59-A6C34878D82A}">
                    <a16:rowId xmlns:a16="http://schemas.microsoft.com/office/drawing/2014/main" val="10011"/>
                  </a:ext>
                </a:extLst>
              </a:tr>
            </a:tbl>
          </a:graphicData>
        </a:graphic>
      </p:graphicFrame>
      <p:sp>
        <p:nvSpPr>
          <p:cNvPr id="6" name="object 6"/>
          <p:cNvSpPr txBox="1"/>
          <p:nvPr/>
        </p:nvSpPr>
        <p:spPr>
          <a:xfrm>
            <a:off x="609600" y="4518797"/>
            <a:ext cx="7086600" cy="944746"/>
          </a:xfrm>
          <a:prstGeom prst="rect">
            <a:avLst/>
          </a:prstGeom>
        </p:spPr>
        <p:txBody>
          <a:bodyPr vert="horz" wrap="square" lIns="0" tIns="12065" rIns="0" bIns="0" rtlCol="0">
            <a:spAutoFit/>
          </a:bodyPr>
          <a:lstStyle/>
          <a:p>
            <a:pPr marL="355600" marR="5080" indent="-342900">
              <a:lnSpc>
                <a:spcPct val="100699"/>
              </a:lnSpc>
              <a:spcBef>
                <a:spcPts val="95"/>
              </a:spcBef>
              <a:buFont typeface="Wingdings" panose="05000000000000000000" pitchFamily="2" charset="2"/>
              <a:buChar char="v"/>
            </a:pPr>
            <a:r>
              <a:rPr sz="2000" dirty="0">
                <a:latin typeface="Trebuchet MS"/>
                <a:cs typeface="Trebuchet MS"/>
              </a:rPr>
              <a:t>Unrealized Global </a:t>
            </a:r>
            <a:r>
              <a:rPr sz="2000" spc="-20" dirty="0">
                <a:latin typeface="Trebuchet MS"/>
                <a:cs typeface="Trebuchet MS"/>
              </a:rPr>
              <a:t>Temperature </a:t>
            </a:r>
            <a:r>
              <a:rPr sz="2000" dirty="0">
                <a:latin typeface="Trebuchet MS"/>
                <a:cs typeface="Trebuchet MS"/>
              </a:rPr>
              <a:t>Increase:  Implications </a:t>
            </a:r>
            <a:r>
              <a:rPr sz="2000" spc="5" dirty="0">
                <a:latin typeface="Trebuchet MS"/>
                <a:cs typeface="Trebuchet MS"/>
              </a:rPr>
              <a:t>of Current </a:t>
            </a:r>
            <a:r>
              <a:rPr sz="2000" dirty="0">
                <a:latin typeface="Trebuchet MS"/>
                <a:cs typeface="Trebuchet MS"/>
              </a:rPr>
              <a:t>Uncertainties,  </a:t>
            </a:r>
            <a:r>
              <a:rPr sz="2000" spc="5" dirty="0">
                <a:latin typeface="Trebuchet MS"/>
                <a:cs typeface="Trebuchet MS"/>
              </a:rPr>
              <a:t>Schwartz, S. E. J. </a:t>
            </a:r>
            <a:r>
              <a:rPr sz="2000" dirty="0">
                <a:latin typeface="Trebuchet MS"/>
                <a:cs typeface="Trebuchet MS"/>
              </a:rPr>
              <a:t>Geophys. </a:t>
            </a:r>
            <a:r>
              <a:rPr sz="2000" spc="-20" dirty="0">
                <a:latin typeface="Trebuchet MS"/>
                <a:cs typeface="Trebuchet MS"/>
              </a:rPr>
              <a:t>Res. </a:t>
            </a:r>
            <a:r>
              <a:rPr sz="2000" dirty="0">
                <a:latin typeface="Trebuchet MS"/>
                <a:cs typeface="Trebuchet MS"/>
              </a:rPr>
              <a:t>, 2018,  doi:</a:t>
            </a:r>
            <a:r>
              <a:rPr sz="2000" spc="-5" dirty="0">
                <a:latin typeface="Trebuchet MS"/>
                <a:cs typeface="Trebuchet MS"/>
              </a:rPr>
              <a:t> </a:t>
            </a:r>
            <a:r>
              <a:rPr sz="2000" dirty="0">
                <a:latin typeface="Trebuchet MS"/>
                <a:cs typeface="Trebuchet MS"/>
              </a:rPr>
              <a:t>10.1002/2017JD028121.</a:t>
            </a:r>
          </a:p>
        </p:txBody>
      </p:sp>
      <p:sp>
        <p:nvSpPr>
          <p:cNvPr id="5" name="Slide Number Placeholder 4"/>
          <p:cNvSpPr>
            <a:spLocks noGrp="1"/>
          </p:cNvSpPr>
          <p:nvPr>
            <p:ph type="sldNum" sz="quarter" idx="7"/>
          </p:nvPr>
        </p:nvSpPr>
        <p:spPr/>
        <p:txBody>
          <a:bodyPr/>
          <a:lstStyle/>
          <a:p>
            <a:fld id="{B6F15528-21DE-4FAA-801E-634DDDAF4B2B}" type="slidenum">
              <a:rPr lang="en-US" smtClean="0"/>
              <a:t>9</a:t>
            </a:fld>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187843</TotalTime>
  <Words>2927</Words>
  <Application>Microsoft Office PowerPoint</Application>
  <PresentationFormat>Custom</PresentationFormat>
  <Paragraphs>475</Paragraphs>
  <Slides>67</Slides>
  <Notes>1</Notes>
  <HiddenSlides>0</HiddenSlides>
  <MMClips>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67</vt:i4>
      </vt:variant>
    </vt:vector>
  </HeadingPairs>
  <TitlesOfParts>
    <vt:vector size="75" baseType="lpstr">
      <vt:lpstr>Arial</vt:lpstr>
      <vt:lpstr>Calibri</vt:lpstr>
      <vt:lpstr>Cambria</vt:lpstr>
      <vt:lpstr>Times New Roman</vt:lpstr>
      <vt:lpstr>Trebuchet MS</vt:lpstr>
      <vt:lpstr>Wingdings</vt:lpstr>
      <vt:lpstr>Wingdings 3</vt:lpstr>
      <vt:lpstr>Office Theme</vt:lpstr>
      <vt:lpstr>   04/05/2023 Plenary address IESCEE2023</vt:lpstr>
      <vt:lpstr>Agenda</vt:lpstr>
      <vt:lpstr>I-Atmospheric CO2 is not an emissions  issue</vt:lpstr>
      <vt:lpstr>Follow the data  Not an Agenda</vt:lpstr>
      <vt:lpstr>Global Carbon Atlas</vt:lpstr>
      <vt:lpstr>After spending $2.8 trillion we have:</vt:lpstr>
      <vt:lpstr>Mauna Loa CO2 Growth Rate</vt:lpstr>
      <vt:lpstr>Where we are going</vt:lpstr>
      <vt:lpstr>Average Residence Time of Atmospheric CO2</vt:lpstr>
      <vt:lpstr>Residence Time</vt:lpstr>
      <vt:lpstr>Future with residence time 100 years</vt:lpstr>
      <vt:lpstr>Why its not our emissions</vt:lpstr>
      <vt:lpstr>Why residence time is increasing.</vt:lpstr>
      <vt:lpstr>Photosynthesis issues</vt:lpstr>
      <vt:lpstr>Photosynthesis issues</vt:lpstr>
      <vt:lpstr>globalforestwatch.org/map</vt:lpstr>
      <vt:lpstr>Atmospheric CO2 by latitude</vt:lpstr>
      <vt:lpstr>Mauna Loa harmonic trend</vt:lpstr>
      <vt:lpstr>Amazon Rain-Forest</vt:lpstr>
      <vt:lpstr>Amazon Rain-forest</vt:lpstr>
      <vt:lpstr>Amazon Rain-forest</vt:lpstr>
      <vt:lpstr>forests</vt:lpstr>
      <vt:lpstr>Amazon Rainforest effect on carbon dioxide</vt:lpstr>
      <vt:lpstr>Loss of oxygen production worldwide</vt:lpstr>
      <vt:lpstr>Correct solution for Atmospheric CO2</vt:lpstr>
      <vt:lpstr>New Paradigm</vt:lpstr>
      <vt:lpstr>Planting Ideas</vt:lpstr>
      <vt:lpstr>Results</vt:lpstr>
      <vt:lpstr>Mauna Loa 2020</vt:lpstr>
      <vt:lpstr>Mauna Loa fraud</vt:lpstr>
      <vt:lpstr>Mauna Loa more fraud</vt:lpstr>
      <vt:lpstr>Mauna Loa more fraud</vt:lpstr>
      <vt:lpstr>Peru Stopped Deforestation in December 2020</vt:lpstr>
      <vt:lpstr>Mauna Loa CO2 Peak in February this year.</vt:lpstr>
      <vt:lpstr>State of Oregon sanctioned experiment</vt:lpstr>
      <vt:lpstr>Tweet to Amazon leaders</vt:lpstr>
      <vt:lpstr>CO2 does not freeze in Mesosphere</vt:lpstr>
      <vt:lpstr>Ocean is not a sink for Atmospheric Carbon Dioxide</vt:lpstr>
      <vt:lpstr>Ocean is not a sink for Atmospheric Carbon Dioxide</vt:lpstr>
      <vt:lpstr>Ocean is not a sink for Atmospheric Carbon Dioxide</vt:lpstr>
      <vt:lpstr>Intergovernmental Panel on Climate Change</vt:lpstr>
      <vt:lpstr>Intergovernmental Panel on Climate Change</vt:lpstr>
      <vt:lpstr>Intergovernmental Panel on Climate  Change</vt:lpstr>
      <vt:lpstr>Intergovernmental Panel on Climate Change</vt:lpstr>
      <vt:lpstr>Global Warming Potential</vt:lpstr>
      <vt:lpstr>Supreme Court decision against the EPA.</vt:lpstr>
      <vt:lpstr>Georgia Tech in 2012 exposed Greenhouse gases</vt:lpstr>
      <vt:lpstr>Sea-Level Rise</vt:lpstr>
      <vt:lpstr>The Future for NYC? NO</vt:lpstr>
      <vt:lpstr>Two different measurement systems. </vt:lpstr>
      <vt:lpstr>II-Ocean Sea level rise is linear and not accelerating!</vt:lpstr>
      <vt:lpstr>World Sea-Level rise</vt:lpstr>
      <vt:lpstr>Tide Gauge Distribution</vt:lpstr>
      <vt:lpstr>Satellite Systems</vt:lpstr>
      <vt:lpstr>Satellite [Adjusted]</vt:lpstr>
      <vt:lpstr>Topex/Poseidon Specifications</vt:lpstr>
      <vt:lpstr>Massive 38% CO2 Increase Since 1880</vt:lpstr>
      <vt:lpstr>NiCE fix for SE storms Conor Mcmenemie mcmenemieconor@hotmail.com</vt:lpstr>
      <vt:lpstr>SE USA storm track</vt:lpstr>
      <vt:lpstr>It needs to be emphasised that the historic moisture flux from the July to October Nile flood is completely missing from ALL research and literature, yet it was an essential component of the planet's second largest weather system </vt:lpstr>
      <vt:lpstr>Shallow water heats faster</vt:lpstr>
      <vt:lpstr>Sahelian August Rainfall change</vt:lpstr>
      <vt:lpstr>Storm Track Again</vt:lpstr>
      <vt:lpstr>The NiCE Chain Reaction </vt:lpstr>
      <vt:lpstr>Results</vt:lpstr>
      <vt:lpstr>Summary</vt:lpstr>
      <vt:lpstr>Acknowledgments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PowerPoint - Keynote address MS Virtual 09-21-2020.pptx</dc:title>
  <dc:creator>Dave</dc:creator>
  <cp:lastModifiedBy>Owner</cp:lastModifiedBy>
  <cp:revision>250</cp:revision>
  <cp:lastPrinted>2023-04-03T22:36:59Z</cp:lastPrinted>
  <dcterms:created xsi:type="dcterms:W3CDTF">2020-09-29T17:08:46Z</dcterms:created>
  <dcterms:modified xsi:type="dcterms:W3CDTF">2023-04-04T19:29:32Z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2020-09-21T00:00:00Z</vt:filetime>
  </property>
  <property fmtid="{D5CDD505-2E9C-101B-9397-08002B2CF9AE}" pid="3" name="Creator">
    <vt:lpwstr>PScript5.dll Version 5.2.2</vt:lpwstr>
  </property>
  <property fmtid="{D5CDD505-2E9C-101B-9397-08002B2CF9AE}" pid="4" name="LastSaved">
    <vt:filetime>2020-09-29T00:00:00Z</vt:filetime>
  </property>
</Properties>
</file>